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jpeg"/>
  <Override PartName="/ppt/media/image4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59" r:id="rId4"/>
    <p:sldId id="305" r:id="rId5"/>
    <p:sldId id="337" r:id="rId6"/>
    <p:sldId id="308" r:id="rId7"/>
    <p:sldId id="269" r:id="rId8"/>
    <p:sldId id="312" r:id="rId9"/>
    <p:sldId id="317" r:id="rId10"/>
    <p:sldId id="376" r:id="rId11"/>
    <p:sldId id="377" r:id="rId12"/>
    <p:sldId id="379" r:id="rId13"/>
    <p:sldId id="341" r:id="rId14"/>
    <p:sldId id="328" r:id="rId15"/>
    <p:sldId id="378" r:id="rId16"/>
    <p:sldId id="338" r:id="rId17"/>
    <p:sldId id="359" r:id="rId18"/>
    <p:sldId id="343" r:id="rId19"/>
    <p:sldId id="360" r:id="rId20"/>
    <p:sldId id="334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Figtree Black" panose="020B0604020202020204" charset="0"/>
      <p:bold r:id="rId25"/>
      <p:boldItalic r:id="rId26"/>
    </p:embeddedFont>
    <p:embeddedFont>
      <p:font typeface="Hanken Grotesk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9AC288-8B80-42C5-9EDE-0795728BF365}">
  <a:tblStyle styleId="{7A9AC288-8B80-42C5-9EDE-0795728BF3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0BCF80-F36E-E6B7-C393-F2FFBF45EC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F2E3A-C07A-F321-28CC-351D11B44A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30704-297A-410A-A7CE-C8608C8A0EF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3454F-E1FC-EE1C-B369-3DD2D35DDE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12AD-4241-F6B7-FB98-8A6F9CD199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619C4-4D84-4DE8-AF44-29BBCD2B6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794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880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9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058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8" r:id="rId6"/>
    <p:sldLayoutId id="2147483659" r:id="rId7"/>
    <p:sldLayoutId id="214748367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Robotics Project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60A70-C828-6013-AD11-7819F007F2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Media Engineering Technology</a:t>
            </a:r>
          </a:p>
          <a:p>
            <a:endParaRPr lang="en-US" dirty="0"/>
          </a:p>
          <a:p>
            <a:r>
              <a:rPr lang="en-US" dirty="0"/>
              <a:t>Made by Team 08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F9BD974-4E34-F20C-F9F7-9B749A28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5" y="544004"/>
            <a:ext cx="3752850" cy="12192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845D-C7DA-94D0-A12B-7EAC7FBBE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A31B-692C-C87C-8BD5-1F335E92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Kinematics</a:t>
            </a:r>
            <a:endParaRPr lang="en-US" dirty="0">
              <a:solidFill>
                <a:schemeClr val="tx1"/>
              </a:solidFill>
              <a:latin typeface="Figtree Black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3582E3-A114-448A-17B4-DBE8957200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𝑟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𝑧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−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𝑑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𝑤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  <m:sup/>
                    </m:sSup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𝑞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3=</m:t>
                    </m:r>
                    <m:sSup>
                      <m:sSup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𝑞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5 =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𝑡𝑎𝑛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(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𝑟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3∗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𝑠𝑖𝑛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𝑞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3)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𝑟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3∗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𝑠𝑖𝑛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𝑞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3))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Quattrocento Sans" panose="020B0502050000020003" pitchFamily="34" charset="0"/>
                                    <a:cs typeface="Quattrocento Sans" panose="020B0502050000020003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)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𝑎𝑙𝑝h𝑎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𝑡𝑎𝑛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>
                  <a:effectLst/>
                  <a:latin typeface="Hanken Grotesk" panose="020B0604020202020204" charset="0"/>
                  <a:ea typeface="Quattrocento Sans" panose="020B0502050000020003" pitchFamily="34" charset="0"/>
                  <a:cs typeface="Quattrocento Sans" panose="020B0502050000020003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𝑞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2=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𝑎𝑙𝑝h𝑎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−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𝑞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5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Quattrocento Sans" panose="020B0502050000020003" pitchFamily="34" charset="0"/>
                  <a:cs typeface="Quattrocento Sans" panose="020B0502050000020003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3582E3-A114-448A-17B4-DBE895720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31;p36">
            <a:extLst>
              <a:ext uri="{FF2B5EF4-FFF2-40B4-BE49-F238E27FC236}">
                <a16:creationId xmlns:a16="http://schemas.microsoft.com/office/drawing/2014/main" id="{36C0C27B-0A6C-3452-D33B-16C2D41003E2}"/>
              </a:ext>
            </a:extLst>
          </p:cNvPr>
          <p:cNvSpPr txBox="1">
            <a:spLocks/>
          </p:cNvSpPr>
          <p:nvPr/>
        </p:nvSpPr>
        <p:spPr>
          <a:xfrm>
            <a:off x="8319600" y="-6487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38433-4284-A16D-79CA-89F5DDB7A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503" y="2725679"/>
            <a:ext cx="3083412" cy="218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8848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F8DDC-A098-ED87-EF79-6F130121B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02BF-3286-2FFC-CC14-0329B4D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Kinematics</a:t>
            </a:r>
            <a:endParaRPr lang="en-US" dirty="0">
              <a:solidFill>
                <a:schemeClr val="tx1"/>
              </a:solidFill>
              <a:latin typeface="Figtree Black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CD1077A-AD32-AF24-B05B-0BCB18895D4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𝑋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= −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𝐿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2 ∗ 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𝑠𝑝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.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𝑠𝑖𝑛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𝑞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1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.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𝑠𝑖𝑛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𝑞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+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𝐿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3 ∗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∗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2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∗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3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+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∗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2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∗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3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+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∗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latin typeface="Calibri" panose="020F0502020204030204" pitchFamily="34" charset="0"/>
                  <a:ea typeface="Quattrocento Sans" panose="020B0502050000020003" pitchFamily="34" charset="0"/>
                  <a:cs typeface="Quattrocento Sans" panose="020B0502050000020003" pitchFamily="34" charset="0"/>
                </a:endParaRPr>
              </a:p>
              <a:p>
                <a:pPr marL="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𝑌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𝐿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2 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.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𝑐𝑜𝑠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𝑞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1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.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𝑠𝑖𝑛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𝑞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+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𝐿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3 ∗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∗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2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∗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3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−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∗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2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∗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3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+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∗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𝑠𝑝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.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Quattrocento Sans" panose="020B0502050000020003" pitchFamily="34" charset="0"/>
                            <a:cs typeface="Quattrocento Sans" panose="020B0502050000020003" pitchFamily="34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Quattrocento Sans" panose="020B0502050000020003" pitchFamily="34" charset="0"/>
                                <a:cs typeface="Quattrocento Sans" panose="020B0502050000020003" pitchFamily="34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latin typeface="Calibri" panose="020F0502020204030204" pitchFamily="34" charset="0"/>
                  <a:ea typeface="Quattrocento Sans" panose="020B0502050000020003" pitchFamily="34" charset="0"/>
                  <a:cs typeface="Quattrocento Sans" panose="020B0502050000020003" pitchFamily="34" charset="0"/>
                </a:endParaRPr>
              </a:p>
              <a:p>
                <a:pPr marL="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𝑍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 =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𝐿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1 +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𝐿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2 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.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𝑐𝑜𝑠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2) +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𝐿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3 ∗ (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.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𝑐𝑜𝑠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2) 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.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𝑠𝑖𝑛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3) −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.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𝑠𝑖𝑛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2) 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𝑠𝑝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.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𝑐𝑜𝑠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  <a:ea typeface="Quattrocento Sans" panose="020B0502050000020003" pitchFamily="34" charset="0"/>
                        <a:cs typeface="Quattrocento Sans" panose="020B0502050000020003" pitchFamily="34" charset="0"/>
                      </a:rPr>
                      <m:t>3))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Quattrocento Sans" panose="020B0502050000020003" pitchFamily="34" charset="0"/>
                  <a:cs typeface="Quattrocento Sans" panose="020B0502050000020003" pitchFamily="34" charset="0"/>
                </a:endParaRPr>
              </a:p>
              <a:p>
                <a:pPr marL="0"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sz="1800" dirty="0">
                  <a:latin typeface="Calibri" panose="020F0502020204030204" pitchFamily="34" charset="0"/>
                  <a:ea typeface="Quattrocento Sans" panose="020B0502050000020003" pitchFamily="34" charset="0"/>
                  <a:cs typeface="Quattrocento Sans" panose="020B0502050000020003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CD1077A-AD32-AF24-B05B-0BCB18895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31;p36">
            <a:extLst>
              <a:ext uri="{FF2B5EF4-FFF2-40B4-BE49-F238E27FC236}">
                <a16:creationId xmlns:a16="http://schemas.microsoft.com/office/drawing/2014/main" id="{B9F15BE5-5320-F948-540F-AABBDDD170E2}"/>
              </a:ext>
            </a:extLst>
          </p:cNvPr>
          <p:cNvSpPr txBox="1">
            <a:spLocks/>
          </p:cNvSpPr>
          <p:nvPr/>
        </p:nvSpPr>
        <p:spPr>
          <a:xfrm>
            <a:off x="8319600" y="-6487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195108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6F1FD-16A2-A41F-9D1B-F1D4C900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539D-9096-A569-4366-982CEB17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Trajectories</a:t>
            </a:r>
            <a:endParaRPr lang="en-US" dirty="0">
              <a:solidFill>
                <a:schemeClr val="tx1"/>
              </a:solidFill>
              <a:latin typeface="Figtree Black" panose="020B06040202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A8BE1B6-B3D7-15FA-B447-0EBEDD83997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2000" b="0" dirty="0">
                    <a:latin typeface="Hanken Grotesk" panose="020B0604020202020204" charset="0"/>
                    <a:ea typeface="Quattrocento Sans" panose="020B0502050000020003" pitchFamily="34" charset="0"/>
                    <a:cs typeface="Quattrocento Sans" panose="020B0502050000020003" pitchFamily="34" charset="0"/>
                  </a:rPr>
                  <a:t>Circular Path Trajectory</a:t>
                </a:r>
                <a:endParaRPr lang="en-US" sz="2000" b="0" i="1" dirty="0">
                  <a:latin typeface="Hanken Grotesk" panose="020B0604020202020204" charset="0"/>
                  <a:ea typeface="Quattrocento Sans" panose="020B0502050000020003" pitchFamily="34" charset="0"/>
                  <a:cs typeface="Quattrocento Sans" panose="020B0502050000020003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𝑥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attrocento Sans" panose="020B0502050000020003" pitchFamily="34" charset="0"/>
                          </a:rPr>
                          <m:t>𝑡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cos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⁡(0.2 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𝑝𝑖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 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)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Quattrocento Sans" panose="020B0502050000020003" pitchFamily="34" charset="0"/>
                </a:endParaRPr>
              </a:p>
              <a:p>
                <a:pPr marL="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Quattrocento Sans" panose="020B0502050000020003" pitchFamily="34" charset="0"/>
                  </a:rPr>
                  <a:t>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attrocento Sans" panose="020B0502050000020003" pitchFamily="34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𝑟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cos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⁡(0.2 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𝑝𝑖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 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)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Quattrocento Sans" panose="020B0502050000020003" pitchFamily="34" charset="0"/>
                </a:endParaRPr>
              </a:p>
              <a:p>
                <a:pPr marL="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Quattrocento Sans" panose="020B0502050000020003" pitchFamily="34" charset="0"/>
                  </a:rPr>
                  <a:t>z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) 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Quattrocento Sans" panose="020B0502050000020003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2000" dirty="0">
                    <a:latin typeface="Hanken Grotesk" panose="020B0604020202020204" charset="0"/>
                    <a:ea typeface="Quattrocento Sans" panose="020B0502050000020003" pitchFamily="34" charset="0"/>
                    <a:cs typeface="Quattrocento Sans" panose="020B0502050000020003" pitchFamily="34" charset="0"/>
                  </a:rPr>
                  <a:t>Linear Path Trajectory</a:t>
                </a:r>
              </a:p>
              <a:p>
                <a:pPr marL="285750" indent="-28575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𝑥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attrocento Sans" panose="020B0502050000020003" pitchFamily="34" charset="0"/>
                          </a:rPr>
                          <m:t>𝑡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Quattrocento Sans" panose="020B0502050000020003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Quattrocento Sans" panose="020B0502050000020003" pitchFamily="34" charset="0"/>
                  </a:rPr>
                  <a:t>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attrocento Sans" panose="020B0502050000020003" pitchFamily="34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Quattrocento Sans" panose="020B0502050000020003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Quattrocento Sans" panose="020B0502050000020003" pitchFamily="34" charset="0"/>
                  </a:rPr>
                  <a:t>z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attrocento Sans" panose="020B0502050000020003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attrocento Sans" panose="020B0502050000020003" pitchFamily="34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Quattrocento Sans" panose="020B0502050000020003" pitchFamily="34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Quattrocento Sans" panose="020B0502050000020003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US" sz="2400" dirty="0">
                  <a:latin typeface="Hanken Grotesk" panose="020B0604020202020204" charset="0"/>
                  <a:ea typeface="Quattrocento Sans" panose="020B0502050000020003" pitchFamily="34" charset="0"/>
                  <a:cs typeface="Quattrocento Sans" panose="020B0502050000020003" pitchFamily="34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A8BE1B6-B3D7-15FA-B447-0EBEDD839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91" b="-10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31;p36">
            <a:extLst>
              <a:ext uri="{FF2B5EF4-FFF2-40B4-BE49-F238E27FC236}">
                <a16:creationId xmlns:a16="http://schemas.microsoft.com/office/drawing/2014/main" id="{1F0EE046-1C66-EB96-2E87-D8D9A3BCB736}"/>
              </a:ext>
            </a:extLst>
          </p:cNvPr>
          <p:cNvSpPr txBox="1">
            <a:spLocks/>
          </p:cNvSpPr>
          <p:nvPr/>
        </p:nvSpPr>
        <p:spPr>
          <a:xfrm>
            <a:off x="8319600" y="-6487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1900874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270377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5" y="3481863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400" dirty="0">
                <a:solidFill>
                  <a:schemeClr val="tx1"/>
                </a:solidFill>
                <a:latin typeface="Hanken Grotesk" panose="020B0604020202020204" charset="0"/>
              </a:rPr>
              <a:t>Results of my model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79640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6">
            <a:extLst>
              <a:ext uri="{FF2B5EF4-FFF2-40B4-BE49-F238E27FC236}">
                <a16:creationId xmlns:a16="http://schemas.microsoft.com/office/drawing/2014/main" id="{1BF9BA3D-C808-72DE-6562-409F0BA87AB7}"/>
              </a:ext>
            </a:extLst>
          </p:cNvPr>
          <p:cNvSpPr txBox="1">
            <a:spLocks/>
          </p:cNvSpPr>
          <p:nvPr/>
        </p:nvSpPr>
        <p:spPr>
          <a:xfrm>
            <a:off x="8319600" y="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9F56D8-AD1C-54C1-DFC2-B9AE03828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772D02-1296-F7A8-46F2-EC3ECBC4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Video 1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4710F5D-1ED1-FD95-EA16-28A4B223CD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32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F374C-8B8C-2F30-73CA-06C67207C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6">
            <a:extLst>
              <a:ext uri="{FF2B5EF4-FFF2-40B4-BE49-F238E27FC236}">
                <a16:creationId xmlns:a16="http://schemas.microsoft.com/office/drawing/2014/main" id="{9E9793A7-307F-B6C9-6DAD-51D7D916FE50}"/>
              </a:ext>
            </a:extLst>
          </p:cNvPr>
          <p:cNvSpPr txBox="1">
            <a:spLocks/>
          </p:cNvSpPr>
          <p:nvPr/>
        </p:nvSpPr>
        <p:spPr>
          <a:xfrm>
            <a:off x="8319600" y="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1A5228-70B5-9C35-287A-F7B79D9DC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252F95A-D966-49CE-3924-8C47BE73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Video 2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B1E6EDD-BBFD-2133-2CF3-8115A9C93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50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DA83-425B-B13E-15B2-7AE5E08A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1E13A-8B8F-A4EE-4408-7E6BE2481C9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75229D-D1F8-6A62-5372-B5AAF6C2D5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Hanken Grotesk" panose="020B0604020202020204" charset="0"/>
              </a:rPr>
              <a:t>S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Hanken Grotesk" panose="020B0604020202020204" charset="0"/>
              </a:rPr>
              <a:t>ummary and future directions</a:t>
            </a:r>
            <a:endParaRPr lang="en-US" sz="1400" dirty="0">
              <a:solidFill>
                <a:schemeClr val="tx1"/>
              </a:solidFill>
              <a:latin typeface="Hanken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1020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8971-D920-1E53-BBA7-634FE7A7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Conclusions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AE5FB-9964-99B2-D47F-25B816038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 model of a robotic arm is introduced and done.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Used mathematical equations to move the robot to the desired position.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Google Shape;331;p36">
            <a:extLst>
              <a:ext uri="{FF2B5EF4-FFF2-40B4-BE49-F238E27FC236}">
                <a16:creationId xmlns:a16="http://schemas.microsoft.com/office/drawing/2014/main" id="{073D8947-F3A6-C002-0013-15BDD7B2CB00}"/>
              </a:ext>
            </a:extLst>
          </p:cNvPr>
          <p:cNvSpPr txBox="1">
            <a:spLocks/>
          </p:cNvSpPr>
          <p:nvPr/>
        </p:nvSpPr>
        <p:spPr>
          <a:xfrm>
            <a:off x="8319600" y="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830665856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790;p57">
            <a:extLst>
              <a:ext uri="{FF2B5EF4-FFF2-40B4-BE49-F238E27FC236}">
                <a16:creationId xmlns:a16="http://schemas.microsoft.com/office/drawing/2014/main" id="{A4AB1DE3-5C27-925C-BA68-A74600D77C5D}"/>
              </a:ext>
            </a:extLst>
          </p:cNvPr>
          <p:cNvSpPr/>
          <p:nvPr/>
        </p:nvSpPr>
        <p:spPr>
          <a:xfrm>
            <a:off x="4613825" y="289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91;p57">
            <a:extLst>
              <a:ext uri="{FF2B5EF4-FFF2-40B4-BE49-F238E27FC236}">
                <a16:creationId xmlns:a16="http://schemas.microsoft.com/office/drawing/2014/main" id="{6B492444-F24A-33CC-F674-E8F56592A0B6}"/>
              </a:ext>
            </a:extLst>
          </p:cNvPr>
          <p:cNvSpPr/>
          <p:nvPr/>
        </p:nvSpPr>
        <p:spPr>
          <a:xfrm>
            <a:off x="4613825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792;p57">
            <a:extLst>
              <a:ext uri="{FF2B5EF4-FFF2-40B4-BE49-F238E27FC236}">
                <a16:creationId xmlns:a16="http://schemas.microsoft.com/office/drawing/2014/main" id="{378414B8-BDCE-DA49-AB19-5E0D7450B572}"/>
              </a:ext>
            </a:extLst>
          </p:cNvPr>
          <p:cNvSpPr/>
          <p:nvPr/>
        </p:nvSpPr>
        <p:spPr>
          <a:xfrm>
            <a:off x="1237775" y="289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93;p57">
            <a:extLst>
              <a:ext uri="{FF2B5EF4-FFF2-40B4-BE49-F238E27FC236}">
                <a16:creationId xmlns:a16="http://schemas.microsoft.com/office/drawing/2014/main" id="{899D91B6-95F0-8259-B70B-A7868819A433}"/>
              </a:ext>
            </a:extLst>
          </p:cNvPr>
          <p:cNvSpPr/>
          <p:nvPr/>
        </p:nvSpPr>
        <p:spPr>
          <a:xfrm>
            <a:off x="1237775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94;p57">
            <a:extLst>
              <a:ext uri="{FF2B5EF4-FFF2-40B4-BE49-F238E27FC236}">
                <a16:creationId xmlns:a16="http://schemas.microsoft.com/office/drawing/2014/main" id="{72C5DE4F-FE92-3E09-A3EB-44C7559FA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49" name="Google Shape;795;p57">
            <a:extLst>
              <a:ext uri="{FF2B5EF4-FFF2-40B4-BE49-F238E27FC236}">
                <a16:creationId xmlns:a16="http://schemas.microsoft.com/office/drawing/2014/main" id="{87AA6F30-76F3-B400-3D9B-038055E1E62A}"/>
              </a:ext>
            </a:extLst>
          </p:cNvPr>
          <p:cNvSpPr txBox="1">
            <a:spLocks/>
          </p:cNvSpPr>
          <p:nvPr/>
        </p:nvSpPr>
        <p:spPr>
          <a:xfrm>
            <a:off x="1762571" y="1452789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>
              <a:buFont typeface="Hanken Grotesk"/>
              <a:buNone/>
            </a:pPr>
            <a:r>
              <a:rPr lang="en-US" dirty="0"/>
              <a:t>Calculating DH parameters was achieved</a:t>
            </a:r>
          </a:p>
        </p:txBody>
      </p:sp>
      <p:sp>
        <p:nvSpPr>
          <p:cNvPr id="50" name="Google Shape;796;p57">
            <a:extLst>
              <a:ext uri="{FF2B5EF4-FFF2-40B4-BE49-F238E27FC236}">
                <a16:creationId xmlns:a16="http://schemas.microsoft.com/office/drawing/2014/main" id="{5036CF34-339F-2964-66E1-2FBF61AB5960}"/>
              </a:ext>
            </a:extLst>
          </p:cNvPr>
          <p:cNvSpPr txBox="1">
            <a:spLocks/>
          </p:cNvSpPr>
          <p:nvPr/>
        </p:nvSpPr>
        <p:spPr>
          <a:xfrm>
            <a:off x="5136500" y="1452789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Inverse Position was retrieved</a:t>
            </a:r>
          </a:p>
        </p:txBody>
      </p:sp>
      <p:sp>
        <p:nvSpPr>
          <p:cNvPr id="51" name="Google Shape;797;p57">
            <a:extLst>
              <a:ext uri="{FF2B5EF4-FFF2-40B4-BE49-F238E27FC236}">
                <a16:creationId xmlns:a16="http://schemas.microsoft.com/office/drawing/2014/main" id="{E0AC442C-E869-9D43-007D-7E06693B5FA3}"/>
              </a:ext>
            </a:extLst>
          </p:cNvPr>
          <p:cNvSpPr txBox="1">
            <a:spLocks/>
          </p:cNvSpPr>
          <p:nvPr/>
        </p:nvSpPr>
        <p:spPr>
          <a:xfrm>
            <a:off x="1762571" y="2980633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Forward Position was retrieved</a:t>
            </a:r>
          </a:p>
        </p:txBody>
      </p:sp>
      <p:sp>
        <p:nvSpPr>
          <p:cNvPr id="52" name="Google Shape;798;p57">
            <a:extLst>
              <a:ext uri="{FF2B5EF4-FFF2-40B4-BE49-F238E27FC236}">
                <a16:creationId xmlns:a16="http://schemas.microsoft.com/office/drawing/2014/main" id="{5AC6AE7D-2E2D-8EC3-5F46-6AFAD7B7A34A}"/>
              </a:ext>
            </a:extLst>
          </p:cNvPr>
          <p:cNvSpPr txBox="1">
            <a:spLocks/>
          </p:cNvSpPr>
          <p:nvPr/>
        </p:nvSpPr>
        <p:spPr>
          <a:xfrm>
            <a:off x="5130124" y="3099001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Trajectories was planned </a:t>
            </a:r>
            <a:r>
              <a:rPr lang="en-US"/>
              <a:t>and executed</a:t>
            </a:r>
            <a:endParaRPr lang="en-US" dirty="0"/>
          </a:p>
        </p:txBody>
      </p:sp>
      <p:grpSp>
        <p:nvGrpSpPr>
          <p:cNvPr id="53" name="Google Shape;803;p57">
            <a:extLst>
              <a:ext uri="{FF2B5EF4-FFF2-40B4-BE49-F238E27FC236}">
                <a16:creationId xmlns:a16="http://schemas.microsoft.com/office/drawing/2014/main" id="{96B08021-B58E-9FAE-04CF-DBE8FB6429C1}"/>
              </a:ext>
            </a:extLst>
          </p:cNvPr>
          <p:cNvGrpSpPr/>
          <p:nvPr/>
        </p:nvGrpSpPr>
        <p:grpSpPr>
          <a:xfrm>
            <a:off x="4700000" y="3011600"/>
            <a:ext cx="343950" cy="277075"/>
            <a:chOff x="4735263" y="2554500"/>
            <a:chExt cx="343950" cy="277075"/>
          </a:xfrm>
        </p:grpSpPr>
        <p:sp>
          <p:nvSpPr>
            <p:cNvPr id="54" name="Google Shape;804;p57">
              <a:extLst>
                <a:ext uri="{FF2B5EF4-FFF2-40B4-BE49-F238E27FC236}">
                  <a16:creationId xmlns:a16="http://schemas.microsoft.com/office/drawing/2014/main" id="{C673E23F-4E34-9BFF-0A4C-471DE8B938AD}"/>
                </a:ext>
              </a:extLst>
            </p:cNvPr>
            <p:cNvSpPr/>
            <p:nvPr/>
          </p:nvSpPr>
          <p:spPr>
            <a:xfrm>
              <a:off x="4942588" y="260345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16" y="605"/>
                    <a:pt x="339" y="605"/>
                  </a:cubicBezTo>
                  <a:lnTo>
                    <a:pt x="3414" y="605"/>
                  </a:lnTo>
                  <a:cubicBezTo>
                    <a:pt x="3589" y="605"/>
                    <a:pt x="3712" y="431"/>
                    <a:pt x="3671" y="257"/>
                  </a:cubicBezTo>
                  <a:cubicBezTo>
                    <a:pt x="3671" y="93"/>
                    <a:pt x="3548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05;p57">
              <a:extLst>
                <a:ext uri="{FF2B5EF4-FFF2-40B4-BE49-F238E27FC236}">
                  <a16:creationId xmlns:a16="http://schemas.microsoft.com/office/drawing/2014/main" id="{84E8EF1E-E2F1-23C2-5C1F-12F871A871C7}"/>
                </a:ext>
              </a:extLst>
            </p:cNvPr>
            <p:cNvSpPr/>
            <p:nvPr/>
          </p:nvSpPr>
          <p:spPr>
            <a:xfrm>
              <a:off x="4833663" y="2652650"/>
              <a:ext cx="38475" cy="14900"/>
            </a:xfrm>
            <a:custGeom>
              <a:avLst/>
              <a:gdLst/>
              <a:ahLst/>
              <a:cxnLst/>
              <a:rect l="l" t="t" r="r" b="b"/>
              <a:pathLst>
                <a:path w="1539" h="596" extrusionOk="0">
                  <a:moveTo>
                    <a:pt x="339" y="1"/>
                  </a:moveTo>
                  <a:cubicBezTo>
                    <a:pt x="124" y="1"/>
                    <a:pt x="1" y="175"/>
                    <a:pt x="42" y="339"/>
                  </a:cubicBezTo>
                  <a:cubicBezTo>
                    <a:pt x="42" y="472"/>
                    <a:pt x="165" y="596"/>
                    <a:pt x="339" y="596"/>
                  </a:cubicBezTo>
                  <a:lnTo>
                    <a:pt x="1190" y="596"/>
                  </a:lnTo>
                  <a:cubicBezTo>
                    <a:pt x="1364" y="596"/>
                    <a:pt x="1538" y="431"/>
                    <a:pt x="1497" y="257"/>
                  </a:cubicBezTo>
                  <a:cubicBezTo>
                    <a:pt x="1446" y="83"/>
                    <a:pt x="1323" y="1"/>
                    <a:pt x="119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06;p57">
              <a:extLst>
                <a:ext uri="{FF2B5EF4-FFF2-40B4-BE49-F238E27FC236}">
                  <a16:creationId xmlns:a16="http://schemas.microsoft.com/office/drawing/2014/main" id="{3F17FE82-1BF0-4DE9-9D8A-5A9D4E26E809}"/>
                </a:ext>
              </a:extLst>
            </p:cNvPr>
            <p:cNvSpPr/>
            <p:nvPr/>
          </p:nvSpPr>
          <p:spPr>
            <a:xfrm>
              <a:off x="4942588" y="2652650"/>
              <a:ext cx="92800" cy="14900"/>
            </a:xfrm>
            <a:custGeom>
              <a:avLst/>
              <a:gdLst/>
              <a:ahLst/>
              <a:cxnLst/>
              <a:rect l="l" t="t" r="r" b="b"/>
              <a:pathLst>
                <a:path w="3712" h="596" extrusionOk="0">
                  <a:moveTo>
                    <a:pt x="339" y="1"/>
                  </a:moveTo>
                  <a:cubicBezTo>
                    <a:pt x="165" y="1"/>
                    <a:pt x="1" y="175"/>
                    <a:pt x="42" y="339"/>
                  </a:cubicBezTo>
                  <a:cubicBezTo>
                    <a:pt x="83" y="472"/>
                    <a:pt x="216" y="596"/>
                    <a:pt x="339" y="596"/>
                  </a:cubicBezTo>
                  <a:lnTo>
                    <a:pt x="3414" y="596"/>
                  </a:lnTo>
                  <a:cubicBezTo>
                    <a:pt x="3589" y="596"/>
                    <a:pt x="3712" y="431"/>
                    <a:pt x="3671" y="257"/>
                  </a:cubicBezTo>
                  <a:cubicBezTo>
                    <a:pt x="3671" y="83"/>
                    <a:pt x="3548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07;p57">
              <a:extLst>
                <a:ext uri="{FF2B5EF4-FFF2-40B4-BE49-F238E27FC236}">
                  <a16:creationId xmlns:a16="http://schemas.microsoft.com/office/drawing/2014/main" id="{3CB77702-4A8C-AC67-A91E-F4D1E06C37AE}"/>
                </a:ext>
              </a:extLst>
            </p:cNvPr>
            <p:cNvSpPr/>
            <p:nvPr/>
          </p:nvSpPr>
          <p:spPr>
            <a:xfrm>
              <a:off x="4942588" y="270187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513"/>
                    <a:pt x="216" y="595"/>
                    <a:pt x="339" y="595"/>
                  </a:cubicBezTo>
                  <a:lnTo>
                    <a:pt x="3414" y="595"/>
                  </a:lnTo>
                  <a:cubicBezTo>
                    <a:pt x="3589" y="595"/>
                    <a:pt x="3712" y="472"/>
                    <a:pt x="3671" y="256"/>
                  </a:cubicBezTo>
                  <a:cubicBezTo>
                    <a:pt x="3671" y="123"/>
                    <a:pt x="3548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08;p57">
              <a:extLst>
                <a:ext uri="{FF2B5EF4-FFF2-40B4-BE49-F238E27FC236}">
                  <a16:creationId xmlns:a16="http://schemas.microsoft.com/office/drawing/2014/main" id="{E556B379-8CEC-A25F-C711-DCDC82E092F7}"/>
                </a:ext>
              </a:extLst>
            </p:cNvPr>
            <p:cNvSpPr/>
            <p:nvPr/>
          </p:nvSpPr>
          <p:spPr>
            <a:xfrm>
              <a:off x="4735263" y="2554500"/>
              <a:ext cx="343950" cy="277075"/>
            </a:xfrm>
            <a:custGeom>
              <a:avLst/>
              <a:gdLst/>
              <a:ahLst/>
              <a:cxnLst/>
              <a:rect l="l" t="t" r="r" b="b"/>
              <a:pathLst>
                <a:path w="13758" h="11083" extrusionOk="0">
                  <a:moveTo>
                    <a:pt x="1753" y="595"/>
                  </a:moveTo>
                  <a:lnTo>
                    <a:pt x="1753" y="8069"/>
                  </a:lnTo>
                  <a:lnTo>
                    <a:pt x="605" y="8069"/>
                  </a:lnTo>
                  <a:lnTo>
                    <a:pt x="605" y="595"/>
                  </a:lnTo>
                  <a:close/>
                  <a:moveTo>
                    <a:pt x="5126" y="595"/>
                  </a:moveTo>
                  <a:cubicBezTo>
                    <a:pt x="5690" y="595"/>
                    <a:pt x="6243" y="851"/>
                    <a:pt x="6582" y="1282"/>
                  </a:cubicBezTo>
                  <a:lnTo>
                    <a:pt x="6582" y="8540"/>
                  </a:lnTo>
                  <a:cubicBezTo>
                    <a:pt x="6151" y="8243"/>
                    <a:pt x="5639" y="8069"/>
                    <a:pt x="5126" y="8069"/>
                  </a:cubicBezTo>
                  <a:lnTo>
                    <a:pt x="4101" y="8069"/>
                  </a:lnTo>
                  <a:lnTo>
                    <a:pt x="4101" y="6449"/>
                  </a:lnTo>
                  <a:cubicBezTo>
                    <a:pt x="4152" y="6490"/>
                    <a:pt x="4193" y="6490"/>
                    <a:pt x="4234" y="6490"/>
                  </a:cubicBezTo>
                  <a:lnTo>
                    <a:pt x="5126" y="6490"/>
                  </a:lnTo>
                  <a:cubicBezTo>
                    <a:pt x="5259" y="6490"/>
                    <a:pt x="5382" y="6408"/>
                    <a:pt x="5433" y="6233"/>
                  </a:cubicBezTo>
                  <a:cubicBezTo>
                    <a:pt x="5433" y="6059"/>
                    <a:pt x="5300" y="5895"/>
                    <a:pt x="5126" y="5895"/>
                  </a:cubicBezTo>
                  <a:lnTo>
                    <a:pt x="4234" y="5895"/>
                  </a:lnTo>
                  <a:cubicBezTo>
                    <a:pt x="4193" y="5895"/>
                    <a:pt x="4152" y="5936"/>
                    <a:pt x="4101" y="5936"/>
                  </a:cubicBezTo>
                  <a:lnTo>
                    <a:pt x="4101" y="2522"/>
                  </a:lnTo>
                  <a:cubicBezTo>
                    <a:pt x="4152" y="2522"/>
                    <a:pt x="4193" y="2563"/>
                    <a:pt x="4234" y="2563"/>
                  </a:cubicBezTo>
                  <a:lnTo>
                    <a:pt x="5126" y="2563"/>
                  </a:lnTo>
                  <a:cubicBezTo>
                    <a:pt x="5259" y="2563"/>
                    <a:pt x="5382" y="2430"/>
                    <a:pt x="5433" y="2307"/>
                  </a:cubicBezTo>
                  <a:cubicBezTo>
                    <a:pt x="5433" y="2133"/>
                    <a:pt x="5300" y="1959"/>
                    <a:pt x="5126" y="1959"/>
                  </a:cubicBezTo>
                  <a:lnTo>
                    <a:pt x="4234" y="1959"/>
                  </a:lnTo>
                  <a:cubicBezTo>
                    <a:pt x="4193" y="1959"/>
                    <a:pt x="4152" y="1959"/>
                    <a:pt x="4101" y="2010"/>
                  </a:cubicBezTo>
                  <a:lnTo>
                    <a:pt x="4101" y="595"/>
                  </a:lnTo>
                  <a:close/>
                  <a:moveTo>
                    <a:pt x="13163" y="595"/>
                  </a:moveTo>
                  <a:lnTo>
                    <a:pt x="13163" y="8069"/>
                  </a:lnTo>
                  <a:lnTo>
                    <a:pt x="8632" y="8069"/>
                  </a:lnTo>
                  <a:cubicBezTo>
                    <a:pt x="8119" y="8069"/>
                    <a:pt x="7607" y="8243"/>
                    <a:pt x="7176" y="8540"/>
                  </a:cubicBezTo>
                  <a:lnTo>
                    <a:pt x="7176" y="1282"/>
                  </a:lnTo>
                  <a:cubicBezTo>
                    <a:pt x="7525" y="851"/>
                    <a:pt x="8078" y="595"/>
                    <a:pt x="8632" y="595"/>
                  </a:cubicBezTo>
                  <a:close/>
                  <a:moveTo>
                    <a:pt x="1753" y="8673"/>
                  </a:moveTo>
                  <a:lnTo>
                    <a:pt x="1753" y="9606"/>
                  </a:lnTo>
                  <a:lnTo>
                    <a:pt x="605" y="9606"/>
                  </a:lnTo>
                  <a:lnTo>
                    <a:pt x="605" y="8673"/>
                  </a:lnTo>
                  <a:close/>
                  <a:moveTo>
                    <a:pt x="5126" y="8673"/>
                  </a:moveTo>
                  <a:cubicBezTo>
                    <a:pt x="5556" y="8673"/>
                    <a:pt x="5987" y="8837"/>
                    <a:pt x="6325" y="9094"/>
                  </a:cubicBezTo>
                  <a:cubicBezTo>
                    <a:pt x="6110" y="9227"/>
                    <a:pt x="5946" y="9391"/>
                    <a:pt x="5813" y="9606"/>
                  </a:cubicBezTo>
                  <a:lnTo>
                    <a:pt x="4101" y="9606"/>
                  </a:lnTo>
                  <a:lnTo>
                    <a:pt x="4101" y="8673"/>
                  </a:lnTo>
                  <a:close/>
                  <a:moveTo>
                    <a:pt x="13163" y="8673"/>
                  </a:moveTo>
                  <a:lnTo>
                    <a:pt x="13163" y="9606"/>
                  </a:lnTo>
                  <a:lnTo>
                    <a:pt x="7945" y="9606"/>
                  </a:lnTo>
                  <a:cubicBezTo>
                    <a:pt x="7822" y="9391"/>
                    <a:pt x="7648" y="9227"/>
                    <a:pt x="7433" y="9094"/>
                  </a:cubicBezTo>
                  <a:cubicBezTo>
                    <a:pt x="7781" y="8837"/>
                    <a:pt x="8201" y="8673"/>
                    <a:pt x="8632" y="8673"/>
                  </a:cubicBezTo>
                  <a:close/>
                  <a:moveTo>
                    <a:pt x="3506" y="595"/>
                  </a:moveTo>
                  <a:lnTo>
                    <a:pt x="3506" y="10211"/>
                  </a:lnTo>
                  <a:lnTo>
                    <a:pt x="3127" y="9904"/>
                  </a:lnTo>
                  <a:cubicBezTo>
                    <a:pt x="3076" y="9863"/>
                    <a:pt x="2994" y="9821"/>
                    <a:pt x="2953" y="9821"/>
                  </a:cubicBezTo>
                  <a:cubicBezTo>
                    <a:pt x="2871" y="9821"/>
                    <a:pt x="2819" y="9863"/>
                    <a:pt x="2778" y="9904"/>
                  </a:cubicBezTo>
                  <a:lnTo>
                    <a:pt x="2358" y="10211"/>
                  </a:lnTo>
                  <a:lnTo>
                    <a:pt x="2358" y="595"/>
                  </a:lnTo>
                  <a:close/>
                  <a:moveTo>
                    <a:pt x="308" y="1"/>
                  </a:moveTo>
                  <a:cubicBezTo>
                    <a:pt x="133" y="1"/>
                    <a:pt x="0" y="124"/>
                    <a:pt x="0" y="298"/>
                  </a:cubicBezTo>
                  <a:lnTo>
                    <a:pt x="0" y="8366"/>
                  </a:lnTo>
                  <a:lnTo>
                    <a:pt x="0" y="9904"/>
                  </a:lnTo>
                  <a:cubicBezTo>
                    <a:pt x="0" y="10078"/>
                    <a:pt x="133" y="10211"/>
                    <a:pt x="308" y="10211"/>
                  </a:cubicBezTo>
                  <a:lnTo>
                    <a:pt x="1753" y="10211"/>
                  </a:lnTo>
                  <a:lnTo>
                    <a:pt x="1753" y="10765"/>
                  </a:lnTo>
                  <a:cubicBezTo>
                    <a:pt x="1753" y="10847"/>
                    <a:pt x="1794" y="10929"/>
                    <a:pt x="1886" y="11021"/>
                  </a:cubicBezTo>
                  <a:cubicBezTo>
                    <a:pt x="1927" y="11062"/>
                    <a:pt x="1992" y="11082"/>
                    <a:pt x="2056" y="11082"/>
                  </a:cubicBezTo>
                  <a:cubicBezTo>
                    <a:pt x="2120" y="11082"/>
                    <a:pt x="2184" y="11062"/>
                    <a:pt x="2225" y="11021"/>
                  </a:cubicBezTo>
                  <a:lnTo>
                    <a:pt x="2953" y="10508"/>
                  </a:lnTo>
                  <a:lnTo>
                    <a:pt x="3639" y="11021"/>
                  </a:lnTo>
                  <a:cubicBezTo>
                    <a:pt x="3680" y="11062"/>
                    <a:pt x="3762" y="11062"/>
                    <a:pt x="3803" y="11062"/>
                  </a:cubicBezTo>
                  <a:cubicBezTo>
                    <a:pt x="3844" y="11062"/>
                    <a:pt x="3937" y="11062"/>
                    <a:pt x="3978" y="11021"/>
                  </a:cubicBezTo>
                  <a:cubicBezTo>
                    <a:pt x="4060" y="10980"/>
                    <a:pt x="4101" y="10888"/>
                    <a:pt x="4101" y="10765"/>
                  </a:cubicBezTo>
                  <a:lnTo>
                    <a:pt x="4101" y="10211"/>
                  </a:lnTo>
                  <a:lnTo>
                    <a:pt x="5987" y="10211"/>
                  </a:lnTo>
                  <a:cubicBezTo>
                    <a:pt x="6110" y="10211"/>
                    <a:pt x="6243" y="10119"/>
                    <a:pt x="6284" y="9996"/>
                  </a:cubicBezTo>
                  <a:cubicBezTo>
                    <a:pt x="6366" y="9739"/>
                    <a:pt x="6623" y="9565"/>
                    <a:pt x="6879" y="9565"/>
                  </a:cubicBezTo>
                  <a:cubicBezTo>
                    <a:pt x="7135" y="9565"/>
                    <a:pt x="7350" y="9698"/>
                    <a:pt x="7433" y="9955"/>
                  </a:cubicBezTo>
                  <a:lnTo>
                    <a:pt x="7484" y="9996"/>
                  </a:lnTo>
                  <a:cubicBezTo>
                    <a:pt x="7525" y="10119"/>
                    <a:pt x="7607" y="10211"/>
                    <a:pt x="7740" y="10211"/>
                  </a:cubicBezTo>
                  <a:lnTo>
                    <a:pt x="13460" y="10211"/>
                  </a:lnTo>
                  <a:cubicBezTo>
                    <a:pt x="13635" y="10211"/>
                    <a:pt x="13758" y="10078"/>
                    <a:pt x="13758" y="9904"/>
                  </a:cubicBezTo>
                  <a:lnTo>
                    <a:pt x="13758" y="836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24"/>
                    <a:pt x="13635" y="1"/>
                    <a:pt x="13460" y="1"/>
                  </a:cubicBezTo>
                  <a:lnTo>
                    <a:pt x="8632" y="1"/>
                  </a:lnTo>
                  <a:cubicBezTo>
                    <a:pt x="7996" y="1"/>
                    <a:pt x="7350" y="257"/>
                    <a:pt x="6879" y="728"/>
                  </a:cubicBezTo>
                  <a:cubicBezTo>
                    <a:pt x="6407" y="257"/>
                    <a:pt x="577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09;p57">
            <a:extLst>
              <a:ext uri="{FF2B5EF4-FFF2-40B4-BE49-F238E27FC236}">
                <a16:creationId xmlns:a16="http://schemas.microsoft.com/office/drawing/2014/main" id="{08BA7F07-F5D9-F15D-5A89-DFB9C5617EC7}"/>
              </a:ext>
            </a:extLst>
          </p:cNvPr>
          <p:cNvGrpSpPr/>
          <p:nvPr/>
        </p:nvGrpSpPr>
        <p:grpSpPr>
          <a:xfrm>
            <a:off x="1323933" y="1410450"/>
            <a:ext cx="343975" cy="344100"/>
            <a:chOff x="1003188" y="1986175"/>
            <a:chExt cx="343975" cy="344100"/>
          </a:xfrm>
        </p:grpSpPr>
        <p:sp>
          <p:nvSpPr>
            <p:cNvPr id="60" name="Google Shape;810;p57">
              <a:extLst>
                <a:ext uri="{FF2B5EF4-FFF2-40B4-BE49-F238E27FC236}">
                  <a16:creationId xmlns:a16="http://schemas.microsoft.com/office/drawing/2014/main" id="{674E3D2C-D3D0-A5F0-119B-74B2F540FED0}"/>
                </a:ext>
              </a:extLst>
            </p:cNvPr>
            <p:cNvSpPr/>
            <p:nvPr/>
          </p:nvSpPr>
          <p:spPr>
            <a:xfrm>
              <a:off x="1090863" y="1986175"/>
              <a:ext cx="168650" cy="173150"/>
            </a:xfrm>
            <a:custGeom>
              <a:avLst/>
              <a:gdLst/>
              <a:ahLst/>
              <a:cxnLst/>
              <a:rect l="l" t="t" r="r" b="b"/>
              <a:pathLst>
                <a:path w="6746" h="6926" extrusionOk="0">
                  <a:moveTo>
                    <a:pt x="1743" y="1503"/>
                  </a:moveTo>
                  <a:cubicBezTo>
                    <a:pt x="2471" y="1503"/>
                    <a:pt x="3075" y="2056"/>
                    <a:pt x="3075" y="2825"/>
                  </a:cubicBezTo>
                  <a:lnTo>
                    <a:pt x="3075" y="3553"/>
                  </a:lnTo>
                  <a:lnTo>
                    <a:pt x="1917" y="3553"/>
                  </a:lnTo>
                  <a:cubicBezTo>
                    <a:pt x="1189" y="3553"/>
                    <a:pt x="595" y="2959"/>
                    <a:pt x="595" y="2231"/>
                  </a:cubicBezTo>
                  <a:lnTo>
                    <a:pt x="595" y="1503"/>
                  </a:lnTo>
                  <a:close/>
                  <a:moveTo>
                    <a:pt x="6151" y="2825"/>
                  </a:moveTo>
                  <a:lnTo>
                    <a:pt x="6151" y="3553"/>
                  </a:lnTo>
                  <a:cubicBezTo>
                    <a:pt x="6151" y="4281"/>
                    <a:pt x="5546" y="4835"/>
                    <a:pt x="4818" y="4835"/>
                  </a:cubicBezTo>
                  <a:lnTo>
                    <a:pt x="3670" y="4835"/>
                  </a:lnTo>
                  <a:lnTo>
                    <a:pt x="3670" y="4107"/>
                  </a:lnTo>
                  <a:cubicBezTo>
                    <a:pt x="3670" y="3379"/>
                    <a:pt x="4265" y="2825"/>
                    <a:pt x="4992" y="2825"/>
                  </a:cubicBezTo>
                  <a:close/>
                  <a:moveTo>
                    <a:pt x="3362" y="0"/>
                  </a:moveTo>
                  <a:cubicBezTo>
                    <a:pt x="3208" y="0"/>
                    <a:pt x="3075" y="156"/>
                    <a:pt x="3075" y="303"/>
                  </a:cubicBezTo>
                  <a:lnTo>
                    <a:pt x="3075" y="1421"/>
                  </a:lnTo>
                  <a:cubicBezTo>
                    <a:pt x="2727" y="1113"/>
                    <a:pt x="2255" y="908"/>
                    <a:pt x="1743" y="908"/>
                  </a:cubicBezTo>
                  <a:lnTo>
                    <a:pt x="297" y="908"/>
                  </a:lnTo>
                  <a:cubicBezTo>
                    <a:pt x="123" y="908"/>
                    <a:pt x="0" y="1031"/>
                    <a:pt x="0" y="1206"/>
                  </a:cubicBezTo>
                  <a:lnTo>
                    <a:pt x="0" y="2231"/>
                  </a:lnTo>
                  <a:cubicBezTo>
                    <a:pt x="0" y="3256"/>
                    <a:pt x="851" y="4107"/>
                    <a:pt x="1917" y="4107"/>
                  </a:cubicBezTo>
                  <a:lnTo>
                    <a:pt x="3075" y="4107"/>
                  </a:lnTo>
                  <a:lnTo>
                    <a:pt x="3075" y="5132"/>
                  </a:lnTo>
                  <a:lnTo>
                    <a:pt x="3075" y="6629"/>
                  </a:lnTo>
                  <a:cubicBezTo>
                    <a:pt x="3075" y="6752"/>
                    <a:pt x="3157" y="6885"/>
                    <a:pt x="3332" y="6926"/>
                  </a:cubicBezTo>
                  <a:cubicBezTo>
                    <a:pt x="3496" y="6926"/>
                    <a:pt x="3670" y="6803"/>
                    <a:pt x="3670" y="6629"/>
                  </a:cubicBezTo>
                  <a:lnTo>
                    <a:pt x="3670" y="5429"/>
                  </a:lnTo>
                  <a:lnTo>
                    <a:pt x="4818" y="5429"/>
                  </a:lnTo>
                  <a:cubicBezTo>
                    <a:pt x="5895" y="5429"/>
                    <a:pt x="6745" y="4578"/>
                    <a:pt x="6745" y="3553"/>
                  </a:cubicBezTo>
                  <a:lnTo>
                    <a:pt x="6745" y="2528"/>
                  </a:lnTo>
                  <a:cubicBezTo>
                    <a:pt x="6745" y="2354"/>
                    <a:pt x="6612" y="2231"/>
                    <a:pt x="6448" y="2231"/>
                  </a:cubicBezTo>
                  <a:lnTo>
                    <a:pt x="4992" y="2231"/>
                  </a:lnTo>
                  <a:cubicBezTo>
                    <a:pt x="4480" y="2231"/>
                    <a:pt x="4008" y="2395"/>
                    <a:pt x="3670" y="2743"/>
                  </a:cubicBezTo>
                  <a:lnTo>
                    <a:pt x="3670" y="303"/>
                  </a:lnTo>
                  <a:cubicBezTo>
                    <a:pt x="3670" y="180"/>
                    <a:pt x="3588" y="6"/>
                    <a:pt x="3414" y="6"/>
                  </a:cubicBezTo>
                  <a:cubicBezTo>
                    <a:pt x="3396" y="2"/>
                    <a:pt x="3379" y="0"/>
                    <a:pt x="336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1;p57">
              <a:extLst>
                <a:ext uri="{FF2B5EF4-FFF2-40B4-BE49-F238E27FC236}">
                  <a16:creationId xmlns:a16="http://schemas.microsoft.com/office/drawing/2014/main" id="{C151AEE7-A155-5161-EDF3-C1A566BDDD85}"/>
                </a:ext>
              </a:extLst>
            </p:cNvPr>
            <p:cNvSpPr/>
            <p:nvPr/>
          </p:nvSpPr>
          <p:spPr>
            <a:xfrm>
              <a:off x="1003188" y="2144500"/>
              <a:ext cx="343975" cy="185775"/>
            </a:xfrm>
            <a:custGeom>
              <a:avLst/>
              <a:gdLst/>
              <a:ahLst/>
              <a:cxnLst/>
              <a:rect l="l" t="t" r="r" b="b"/>
              <a:pathLst>
                <a:path w="13759" h="7431" extrusionOk="0">
                  <a:moveTo>
                    <a:pt x="6873" y="584"/>
                  </a:moveTo>
                  <a:cubicBezTo>
                    <a:pt x="7777" y="584"/>
                    <a:pt x="8639" y="1011"/>
                    <a:pt x="9186" y="1751"/>
                  </a:cubicBezTo>
                  <a:cubicBezTo>
                    <a:pt x="9145" y="1751"/>
                    <a:pt x="9145" y="1751"/>
                    <a:pt x="9094" y="1700"/>
                  </a:cubicBezTo>
                  <a:cubicBezTo>
                    <a:pt x="8889" y="1659"/>
                    <a:pt x="8674" y="1577"/>
                    <a:pt x="8376" y="1577"/>
                  </a:cubicBezTo>
                  <a:cubicBezTo>
                    <a:pt x="7772" y="1577"/>
                    <a:pt x="7218" y="1915"/>
                    <a:pt x="6880" y="2387"/>
                  </a:cubicBezTo>
                  <a:cubicBezTo>
                    <a:pt x="6531" y="1915"/>
                    <a:pt x="5978" y="1577"/>
                    <a:pt x="5383" y="1577"/>
                  </a:cubicBezTo>
                  <a:cubicBezTo>
                    <a:pt x="5086" y="1577"/>
                    <a:pt x="4870" y="1659"/>
                    <a:pt x="4655" y="1700"/>
                  </a:cubicBezTo>
                  <a:cubicBezTo>
                    <a:pt x="4614" y="1751"/>
                    <a:pt x="4614" y="1751"/>
                    <a:pt x="4573" y="1751"/>
                  </a:cubicBezTo>
                  <a:cubicBezTo>
                    <a:pt x="4911" y="1280"/>
                    <a:pt x="5424" y="931"/>
                    <a:pt x="5978" y="726"/>
                  </a:cubicBezTo>
                  <a:cubicBezTo>
                    <a:pt x="6274" y="630"/>
                    <a:pt x="6576" y="584"/>
                    <a:pt x="6873" y="584"/>
                  </a:cubicBezTo>
                  <a:close/>
                  <a:moveTo>
                    <a:pt x="5424" y="2172"/>
                  </a:moveTo>
                  <a:cubicBezTo>
                    <a:pt x="6070" y="2172"/>
                    <a:pt x="6582" y="2725"/>
                    <a:pt x="6582" y="3371"/>
                  </a:cubicBezTo>
                  <a:lnTo>
                    <a:pt x="6582" y="4314"/>
                  </a:lnTo>
                  <a:cubicBezTo>
                    <a:pt x="6193" y="4099"/>
                    <a:pt x="5762" y="3966"/>
                    <a:pt x="5301" y="3966"/>
                  </a:cubicBezTo>
                  <a:lnTo>
                    <a:pt x="1026" y="3966"/>
                  </a:lnTo>
                  <a:lnTo>
                    <a:pt x="1026" y="3330"/>
                  </a:lnTo>
                  <a:cubicBezTo>
                    <a:pt x="1026" y="3074"/>
                    <a:pt x="1282" y="2817"/>
                    <a:pt x="1580" y="2817"/>
                  </a:cubicBezTo>
                  <a:cubicBezTo>
                    <a:pt x="2646" y="2817"/>
                    <a:pt x="3712" y="2643"/>
                    <a:pt x="4737" y="2305"/>
                  </a:cubicBezTo>
                  <a:cubicBezTo>
                    <a:pt x="4788" y="2305"/>
                    <a:pt x="4829" y="2305"/>
                    <a:pt x="4829" y="2264"/>
                  </a:cubicBezTo>
                  <a:cubicBezTo>
                    <a:pt x="5045" y="2213"/>
                    <a:pt x="5168" y="2172"/>
                    <a:pt x="5424" y="2172"/>
                  </a:cubicBezTo>
                  <a:close/>
                  <a:moveTo>
                    <a:pt x="8325" y="2172"/>
                  </a:moveTo>
                  <a:cubicBezTo>
                    <a:pt x="8581" y="2172"/>
                    <a:pt x="8715" y="2213"/>
                    <a:pt x="8930" y="2264"/>
                  </a:cubicBezTo>
                  <a:cubicBezTo>
                    <a:pt x="8930" y="2305"/>
                    <a:pt x="8971" y="2305"/>
                    <a:pt x="9012" y="2305"/>
                  </a:cubicBezTo>
                  <a:cubicBezTo>
                    <a:pt x="10037" y="2643"/>
                    <a:pt x="11103" y="2817"/>
                    <a:pt x="12170" y="2817"/>
                  </a:cubicBezTo>
                  <a:cubicBezTo>
                    <a:pt x="12477" y="2817"/>
                    <a:pt x="12733" y="3074"/>
                    <a:pt x="12733" y="3330"/>
                  </a:cubicBezTo>
                  <a:lnTo>
                    <a:pt x="12733" y="3966"/>
                  </a:lnTo>
                  <a:lnTo>
                    <a:pt x="8458" y="3966"/>
                  </a:lnTo>
                  <a:cubicBezTo>
                    <a:pt x="7987" y="3966"/>
                    <a:pt x="7556" y="4099"/>
                    <a:pt x="7177" y="4314"/>
                  </a:cubicBezTo>
                  <a:lnTo>
                    <a:pt x="7177" y="3371"/>
                  </a:lnTo>
                  <a:cubicBezTo>
                    <a:pt x="7177" y="2725"/>
                    <a:pt x="7690" y="2172"/>
                    <a:pt x="8325" y="2172"/>
                  </a:cubicBezTo>
                  <a:close/>
                  <a:moveTo>
                    <a:pt x="13154" y="4570"/>
                  </a:moveTo>
                  <a:lnTo>
                    <a:pt x="13154" y="5719"/>
                  </a:lnTo>
                  <a:lnTo>
                    <a:pt x="8243" y="5719"/>
                  </a:lnTo>
                  <a:cubicBezTo>
                    <a:pt x="7946" y="5719"/>
                    <a:pt x="7690" y="5934"/>
                    <a:pt x="7649" y="6231"/>
                  </a:cubicBezTo>
                  <a:cubicBezTo>
                    <a:pt x="7556" y="6569"/>
                    <a:pt x="7259" y="6826"/>
                    <a:pt x="6880" y="6826"/>
                  </a:cubicBezTo>
                  <a:cubicBezTo>
                    <a:pt x="6490" y="6826"/>
                    <a:pt x="6193" y="6569"/>
                    <a:pt x="6111" y="6231"/>
                  </a:cubicBezTo>
                  <a:cubicBezTo>
                    <a:pt x="6070" y="5934"/>
                    <a:pt x="5814" y="5719"/>
                    <a:pt x="5506" y="5719"/>
                  </a:cubicBezTo>
                  <a:lnTo>
                    <a:pt x="596" y="5719"/>
                  </a:lnTo>
                  <a:lnTo>
                    <a:pt x="596" y="4570"/>
                  </a:lnTo>
                  <a:lnTo>
                    <a:pt x="5301" y="4570"/>
                  </a:lnTo>
                  <a:cubicBezTo>
                    <a:pt x="5814" y="4570"/>
                    <a:pt x="6326" y="4775"/>
                    <a:pt x="6664" y="5124"/>
                  </a:cubicBezTo>
                  <a:cubicBezTo>
                    <a:pt x="6726" y="5186"/>
                    <a:pt x="6800" y="5216"/>
                    <a:pt x="6876" y="5216"/>
                  </a:cubicBezTo>
                  <a:cubicBezTo>
                    <a:pt x="6952" y="5216"/>
                    <a:pt x="7028" y="5186"/>
                    <a:pt x="7095" y="5124"/>
                  </a:cubicBezTo>
                  <a:cubicBezTo>
                    <a:pt x="7474" y="4775"/>
                    <a:pt x="7946" y="4570"/>
                    <a:pt x="8458" y="4570"/>
                  </a:cubicBezTo>
                  <a:close/>
                  <a:moveTo>
                    <a:pt x="6872" y="1"/>
                  </a:moveTo>
                  <a:cubicBezTo>
                    <a:pt x="6513" y="1"/>
                    <a:pt x="6156" y="54"/>
                    <a:pt x="5814" y="162"/>
                  </a:cubicBezTo>
                  <a:cubicBezTo>
                    <a:pt x="4911" y="470"/>
                    <a:pt x="4143" y="1105"/>
                    <a:pt x="3763" y="1956"/>
                  </a:cubicBezTo>
                  <a:cubicBezTo>
                    <a:pt x="3035" y="2131"/>
                    <a:pt x="2308" y="2213"/>
                    <a:pt x="1580" y="2213"/>
                  </a:cubicBezTo>
                  <a:cubicBezTo>
                    <a:pt x="985" y="2213"/>
                    <a:pt x="473" y="2725"/>
                    <a:pt x="473" y="3330"/>
                  </a:cubicBezTo>
                  <a:lnTo>
                    <a:pt x="473" y="3966"/>
                  </a:lnTo>
                  <a:lnTo>
                    <a:pt x="298" y="3966"/>
                  </a:lnTo>
                  <a:cubicBezTo>
                    <a:pt x="124" y="3966"/>
                    <a:pt x="1" y="4099"/>
                    <a:pt x="1" y="4263"/>
                  </a:cubicBezTo>
                  <a:lnTo>
                    <a:pt x="1" y="6016"/>
                  </a:lnTo>
                  <a:cubicBezTo>
                    <a:pt x="1" y="6190"/>
                    <a:pt x="124" y="6313"/>
                    <a:pt x="298" y="6313"/>
                  </a:cubicBezTo>
                  <a:lnTo>
                    <a:pt x="5506" y="6313"/>
                  </a:lnTo>
                  <a:cubicBezTo>
                    <a:pt x="5506" y="6313"/>
                    <a:pt x="5557" y="6313"/>
                    <a:pt x="5557" y="6364"/>
                  </a:cubicBezTo>
                  <a:cubicBezTo>
                    <a:pt x="5680" y="6959"/>
                    <a:pt x="6234" y="7431"/>
                    <a:pt x="6880" y="7431"/>
                  </a:cubicBezTo>
                  <a:cubicBezTo>
                    <a:pt x="7515" y="7431"/>
                    <a:pt x="8069" y="6959"/>
                    <a:pt x="8202" y="6364"/>
                  </a:cubicBezTo>
                  <a:cubicBezTo>
                    <a:pt x="8202" y="6313"/>
                    <a:pt x="8243" y="6313"/>
                    <a:pt x="8243" y="6313"/>
                  </a:cubicBezTo>
                  <a:lnTo>
                    <a:pt x="13451" y="6313"/>
                  </a:lnTo>
                  <a:cubicBezTo>
                    <a:pt x="13625" y="6313"/>
                    <a:pt x="13758" y="6190"/>
                    <a:pt x="13758" y="6016"/>
                  </a:cubicBezTo>
                  <a:lnTo>
                    <a:pt x="13758" y="4263"/>
                  </a:lnTo>
                  <a:cubicBezTo>
                    <a:pt x="13758" y="4099"/>
                    <a:pt x="13625" y="3966"/>
                    <a:pt x="13451" y="3966"/>
                  </a:cubicBezTo>
                  <a:lnTo>
                    <a:pt x="13328" y="3966"/>
                  </a:lnTo>
                  <a:lnTo>
                    <a:pt x="13328" y="3330"/>
                  </a:lnTo>
                  <a:cubicBezTo>
                    <a:pt x="13328" y="2725"/>
                    <a:pt x="12815" y="2213"/>
                    <a:pt x="12221" y="2213"/>
                  </a:cubicBezTo>
                  <a:cubicBezTo>
                    <a:pt x="11452" y="2213"/>
                    <a:pt x="10724" y="2131"/>
                    <a:pt x="10037" y="1956"/>
                  </a:cubicBezTo>
                  <a:cubicBezTo>
                    <a:pt x="9658" y="1239"/>
                    <a:pt x="9053" y="634"/>
                    <a:pt x="8325" y="296"/>
                  </a:cubicBezTo>
                  <a:cubicBezTo>
                    <a:pt x="7858" y="100"/>
                    <a:pt x="7363" y="1"/>
                    <a:pt x="687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812;p57">
            <a:extLst>
              <a:ext uri="{FF2B5EF4-FFF2-40B4-BE49-F238E27FC236}">
                <a16:creationId xmlns:a16="http://schemas.microsoft.com/office/drawing/2014/main" id="{3947F429-BDEF-2C3D-83CC-2113715698FD}"/>
              </a:ext>
            </a:extLst>
          </p:cNvPr>
          <p:cNvGrpSpPr/>
          <p:nvPr/>
        </p:nvGrpSpPr>
        <p:grpSpPr>
          <a:xfrm>
            <a:off x="4711150" y="1410638"/>
            <a:ext cx="321650" cy="343725"/>
            <a:chOff x="4017663" y="1976825"/>
            <a:chExt cx="321650" cy="343725"/>
          </a:xfrm>
        </p:grpSpPr>
        <p:sp>
          <p:nvSpPr>
            <p:cNvPr id="63" name="Google Shape;813;p57">
              <a:extLst>
                <a:ext uri="{FF2B5EF4-FFF2-40B4-BE49-F238E27FC236}">
                  <a16:creationId xmlns:a16="http://schemas.microsoft.com/office/drawing/2014/main" id="{D3227FE9-2782-C604-3803-089EA3739CFA}"/>
                </a:ext>
              </a:extLst>
            </p:cNvPr>
            <p:cNvSpPr/>
            <p:nvPr/>
          </p:nvSpPr>
          <p:spPr>
            <a:xfrm>
              <a:off x="4224988" y="1984275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0" y="0"/>
                  </a:moveTo>
                  <a:lnTo>
                    <a:pt x="0" y="1538"/>
                  </a:lnTo>
                  <a:cubicBezTo>
                    <a:pt x="0" y="1702"/>
                    <a:pt x="164" y="1835"/>
                    <a:pt x="298" y="1835"/>
                  </a:cubicBezTo>
                  <a:lnTo>
                    <a:pt x="1323" y="1835"/>
                  </a:lnTo>
                  <a:lnTo>
                    <a:pt x="1323" y="2860"/>
                  </a:lnTo>
                  <a:cubicBezTo>
                    <a:pt x="1323" y="3035"/>
                    <a:pt x="1446" y="3158"/>
                    <a:pt x="1620" y="3158"/>
                  </a:cubicBezTo>
                  <a:lnTo>
                    <a:pt x="3158" y="3158"/>
                  </a:lnTo>
                  <a:lnTo>
                    <a:pt x="3158" y="2563"/>
                  </a:lnTo>
                  <a:lnTo>
                    <a:pt x="1917" y="2563"/>
                  </a:lnTo>
                  <a:lnTo>
                    <a:pt x="1917" y="1538"/>
                  </a:lnTo>
                  <a:cubicBezTo>
                    <a:pt x="1917" y="1405"/>
                    <a:pt x="1794" y="1282"/>
                    <a:pt x="1620" y="1282"/>
                  </a:cubicBezTo>
                  <a:lnTo>
                    <a:pt x="595" y="128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14;p57">
              <a:extLst>
                <a:ext uri="{FF2B5EF4-FFF2-40B4-BE49-F238E27FC236}">
                  <a16:creationId xmlns:a16="http://schemas.microsoft.com/office/drawing/2014/main" id="{52053210-ED9D-9E25-5326-8DE206D50633}"/>
                </a:ext>
              </a:extLst>
            </p:cNvPr>
            <p:cNvSpPr/>
            <p:nvPr/>
          </p:nvSpPr>
          <p:spPr>
            <a:xfrm>
              <a:off x="4224988" y="2234150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1620" y="0"/>
                  </a:moveTo>
                  <a:cubicBezTo>
                    <a:pt x="1446" y="0"/>
                    <a:pt x="1323" y="123"/>
                    <a:pt x="1323" y="298"/>
                  </a:cubicBezTo>
                  <a:lnTo>
                    <a:pt x="1323" y="1323"/>
                  </a:lnTo>
                  <a:lnTo>
                    <a:pt x="298" y="1323"/>
                  </a:lnTo>
                  <a:cubicBezTo>
                    <a:pt x="164" y="1323"/>
                    <a:pt x="0" y="1446"/>
                    <a:pt x="0" y="1620"/>
                  </a:cubicBezTo>
                  <a:lnTo>
                    <a:pt x="0" y="3158"/>
                  </a:lnTo>
                  <a:lnTo>
                    <a:pt x="595" y="3158"/>
                  </a:lnTo>
                  <a:lnTo>
                    <a:pt x="595" y="1917"/>
                  </a:lnTo>
                  <a:lnTo>
                    <a:pt x="1620" y="1917"/>
                  </a:lnTo>
                  <a:cubicBezTo>
                    <a:pt x="1794" y="1917"/>
                    <a:pt x="1917" y="1794"/>
                    <a:pt x="1917" y="1620"/>
                  </a:cubicBezTo>
                  <a:lnTo>
                    <a:pt x="1917" y="595"/>
                  </a:lnTo>
                  <a:lnTo>
                    <a:pt x="3158" y="595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15;p57">
              <a:extLst>
                <a:ext uri="{FF2B5EF4-FFF2-40B4-BE49-F238E27FC236}">
                  <a16:creationId xmlns:a16="http://schemas.microsoft.com/office/drawing/2014/main" id="{EFE8B268-75CA-B8B0-568C-5CA4B9AA1939}"/>
                </a:ext>
              </a:extLst>
            </p:cNvPr>
            <p:cNvSpPr/>
            <p:nvPr/>
          </p:nvSpPr>
          <p:spPr>
            <a:xfrm>
              <a:off x="4267538" y="2141125"/>
              <a:ext cx="18225" cy="15125"/>
            </a:xfrm>
            <a:custGeom>
              <a:avLst/>
              <a:gdLst/>
              <a:ahLst/>
              <a:cxnLst/>
              <a:rect l="l" t="t" r="r" b="b"/>
              <a:pathLst>
                <a:path w="729" h="605" extrusionOk="0">
                  <a:moveTo>
                    <a:pt x="349" y="0"/>
                  </a:moveTo>
                  <a:cubicBezTo>
                    <a:pt x="257" y="0"/>
                    <a:pt x="174" y="41"/>
                    <a:pt x="92" y="133"/>
                  </a:cubicBezTo>
                  <a:cubicBezTo>
                    <a:pt x="0" y="390"/>
                    <a:pt x="133" y="605"/>
                    <a:pt x="349" y="605"/>
                  </a:cubicBezTo>
                  <a:cubicBezTo>
                    <a:pt x="564" y="605"/>
                    <a:pt x="728" y="390"/>
                    <a:pt x="646" y="174"/>
                  </a:cubicBezTo>
                  <a:cubicBezTo>
                    <a:pt x="605" y="92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16;p57">
              <a:extLst>
                <a:ext uri="{FF2B5EF4-FFF2-40B4-BE49-F238E27FC236}">
                  <a16:creationId xmlns:a16="http://schemas.microsoft.com/office/drawing/2014/main" id="{CB342B59-2078-366C-91B9-909FCAC93911}"/>
                </a:ext>
              </a:extLst>
            </p:cNvPr>
            <p:cNvSpPr/>
            <p:nvPr/>
          </p:nvSpPr>
          <p:spPr>
            <a:xfrm>
              <a:off x="4017663" y="1976825"/>
              <a:ext cx="321650" cy="343725"/>
            </a:xfrm>
            <a:custGeom>
              <a:avLst/>
              <a:gdLst/>
              <a:ahLst/>
              <a:cxnLst/>
              <a:rect l="l" t="t" r="r" b="b"/>
              <a:pathLst>
                <a:path w="12866" h="13749" extrusionOk="0">
                  <a:moveTo>
                    <a:pt x="2399" y="595"/>
                  </a:moveTo>
                  <a:lnTo>
                    <a:pt x="2399" y="2471"/>
                  </a:lnTo>
                  <a:cubicBezTo>
                    <a:pt x="2184" y="2307"/>
                    <a:pt x="1886" y="2215"/>
                    <a:pt x="1589" y="2215"/>
                  </a:cubicBezTo>
                  <a:lnTo>
                    <a:pt x="1240" y="2215"/>
                  </a:lnTo>
                  <a:lnTo>
                    <a:pt x="1240" y="595"/>
                  </a:lnTo>
                  <a:close/>
                  <a:moveTo>
                    <a:pt x="1589" y="2820"/>
                  </a:moveTo>
                  <a:cubicBezTo>
                    <a:pt x="2009" y="2820"/>
                    <a:pt x="2399" y="3117"/>
                    <a:pt x="2399" y="3589"/>
                  </a:cubicBezTo>
                  <a:cubicBezTo>
                    <a:pt x="2399" y="4009"/>
                    <a:pt x="2050" y="4399"/>
                    <a:pt x="1589" y="4399"/>
                  </a:cubicBezTo>
                  <a:lnTo>
                    <a:pt x="605" y="4399"/>
                  </a:lnTo>
                  <a:lnTo>
                    <a:pt x="605" y="2820"/>
                  </a:lnTo>
                  <a:close/>
                  <a:moveTo>
                    <a:pt x="11707" y="5424"/>
                  </a:moveTo>
                  <a:cubicBezTo>
                    <a:pt x="12005" y="5424"/>
                    <a:pt x="12220" y="5680"/>
                    <a:pt x="12220" y="5936"/>
                  </a:cubicBezTo>
                  <a:lnTo>
                    <a:pt x="12220" y="7812"/>
                  </a:lnTo>
                  <a:cubicBezTo>
                    <a:pt x="12220" y="8110"/>
                    <a:pt x="12005" y="8325"/>
                    <a:pt x="11707" y="8325"/>
                  </a:cubicBezTo>
                  <a:lnTo>
                    <a:pt x="10385" y="8325"/>
                  </a:lnTo>
                  <a:cubicBezTo>
                    <a:pt x="9534" y="8325"/>
                    <a:pt x="8847" y="7638"/>
                    <a:pt x="8888" y="6787"/>
                  </a:cubicBezTo>
                  <a:cubicBezTo>
                    <a:pt x="8929" y="6018"/>
                    <a:pt x="9575" y="5424"/>
                    <a:pt x="10344" y="5424"/>
                  </a:cubicBezTo>
                  <a:close/>
                  <a:moveTo>
                    <a:pt x="2399" y="4737"/>
                  </a:moveTo>
                  <a:lnTo>
                    <a:pt x="2399" y="9012"/>
                  </a:lnTo>
                  <a:cubicBezTo>
                    <a:pt x="2184" y="8838"/>
                    <a:pt x="1886" y="8756"/>
                    <a:pt x="1589" y="8756"/>
                  </a:cubicBezTo>
                  <a:lnTo>
                    <a:pt x="1240" y="8756"/>
                  </a:lnTo>
                  <a:lnTo>
                    <a:pt x="1240" y="4993"/>
                  </a:lnTo>
                  <a:lnTo>
                    <a:pt x="1589" y="4993"/>
                  </a:lnTo>
                  <a:cubicBezTo>
                    <a:pt x="1886" y="4993"/>
                    <a:pt x="2184" y="4870"/>
                    <a:pt x="2399" y="4737"/>
                  </a:cubicBezTo>
                  <a:close/>
                  <a:moveTo>
                    <a:pt x="1589" y="9350"/>
                  </a:moveTo>
                  <a:cubicBezTo>
                    <a:pt x="2009" y="9350"/>
                    <a:pt x="2399" y="9688"/>
                    <a:pt x="2399" y="10119"/>
                  </a:cubicBezTo>
                  <a:cubicBezTo>
                    <a:pt x="2399" y="10591"/>
                    <a:pt x="2050" y="10929"/>
                    <a:pt x="1589" y="10929"/>
                  </a:cubicBezTo>
                  <a:lnTo>
                    <a:pt x="605" y="10929"/>
                  </a:lnTo>
                  <a:lnTo>
                    <a:pt x="605" y="9350"/>
                  </a:lnTo>
                  <a:close/>
                  <a:moveTo>
                    <a:pt x="2399" y="11277"/>
                  </a:moveTo>
                  <a:lnTo>
                    <a:pt x="2399" y="13153"/>
                  </a:lnTo>
                  <a:lnTo>
                    <a:pt x="1240" y="13153"/>
                  </a:lnTo>
                  <a:lnTo>
                    <a:pt x="1240" y="11534"/>
                  </a:lnTo>
                  <a:lnTo>
                    <a:pt x="1589" y="11534"/>
                  </a:lnTo>
                  <a:cubicBezTo>
                    <a:pt x="1886" y="11534"/>
                    <a:pt x="2184" y="11441"/>
                    <a:pt x="2399" y="11277"/>
                  </a:cubicBezTo>
                  <a:close/>
                  <a:moveTo>
                    <a:pt x="11154" y="595"/>
                  </a:moveTo>
                  <a:lnTo>
                    <a:pt x="11154" y="4819"/>
                  </a:lnTo>
                  <a:lnTo>
                    <a:pt x="10385" y="4819"/>
                  </a:lnTo>
                  <a:cubicBezTo>
                    <a:pt x="9226" y="4819"/>
                    <a:pt x="8293" y="5762"/>
                    <a:pt x="8334" y="6921"/>
                  </a:cubicBezTo>
                  <a:cubicBezTo>
                    <a:pt x="8334" y="8028"/>
                    <a:pt x="9226" y="8920"/>
                    <a:pt x="10385" y="8920"/>
                  </a:cubicBezTo>
                  <a:lnTo>
                    <a:pt x="11154" y="8920"/>
                  </a:lnTo>
                  <a:lnTo>
                    <a:pt x="11154" y="13194"/>
                  </a:lnTo>
                  <a:lnTo>
                    <a:pt x="2993" y="13194"/>
                  </a:lnTo>
                  <a:lnTo>
                    <a:pt x="2993" y="595"/>
                  </a:lnTo>
                  <a:close/>
                  <a:moveTo>
                    <a:pt x="943" y="1"/>
                  </a:moveTo>
                  <a:cubicBezTo>
                    <a:pt x="769" y="1"/>
                    <a:pt x="646" y="124"/>
                    <a:pt x="646" y="298"/>
                  </a:cubicBezTo>
                  <a:lnTo>
                    <a:pt x="646" y="2215"/>
                  </a:lnTo>
                  <a:lnTo>
                    <a:pt x="308" y="2215"/>
                  </a:lnTo>
                  <a:cubicBezTo>
                    <a:pt x="133" y="2215"/>
                    <a:pt x="0" y="2348"/>
                    <a:pt x="0" y="2512"/>
                  </a:cubicBezTo>
                  <a:lnTo>
                    <a:pt x="0" y="4696"/>
                  </a:lnTo>
                  <a:cubicBezTo>
                    <a:pt x="0" y="4819"/>
                    <a:pt x="133" y="4993"/>
                    <a:pt x="308" y="4993"/>
                  </a:cubicBezTo>
                  <a:lnTo>
                    <a:pt x="646" y="4993"/>
                  </a:lnTo>
                  <a:lnTo>
                    <a:pt x="646" y="8756"/>
                  </a:lnTo>
                  <a:lnTo>
                    <a:pt x="308" y="8756"/>
                  </a:lnTo>
                  <a:cubicBezTo>
                    <a:pt x="133" y="8756"/>
                    <a:pt x="0" y="8879"/>
                    <a:pt x="0" y="9053"/>
                  </a:cubicBezTo>
                  <a:lnTo>
                    <a:pt x="0" y="11226"/>
                  </a:lnTo>
                  <a:cubicBezTo>
                    <a:pt x="0" y="11400"/>
                    <a:pt x="133" y="11534"/>
                    <a:pt x="308" y="11534"/>
                  </a:cubicBezTo>
                  <a:lnTo>
                    <a:pt x="646" y="11534"/>
                  </a:lnTo>
                  <a:lnTo>
                    <a:pt x="646" y="13451"/>
                  </a:lnTo>
                  <a:cubicBezTo>
                    <a:pt x="646" y="13625"/>
                    <a:pt x="769" y="13748"/>
                    <a:pt x="943" y="13748"/>
                  </a:cubicBezTo>
                  <a:lnTo>
                    <a:pt x="11451" y="13748"/>
                  </a:lnTo>
                  <a:cubicBezTo>
                    <a:pt x="11625" y="13748"/>
                    <a:pt x="11748" y="13625"/>
                    <a:pt x="11748" y="13451"/>
                  </a:cubicBezTo>
                  <a:lnTo>
                    <a:pt x="11748" y="8879"/>
                  </a:lnTo>
                  <a:cubicBezTo>
                    <a:pt x="12353" y="8879"/>
                    <a:pt x="12866" y="8407"/>
                    <a:pt x="12866" y="7771"/>
                  </a:cubicBezTo>
                  <a:lnTo>
                    <a:pt x="12866" y="5936"/>
                  </a:lnTo>
                  <a:cubicBezTo>
                    <a:pt x="12866" y="5332"/>
                    <a:pt x="12353" y="4870"/>
                    <a:pt x="11748" y="4819"/>
                  </a:cubicBezTo>
                  <a:lnTo>
                    <a:pt x="11748" y="298"/>
                  </a:lnTo>
                  <a:cubicBezTo>
                    <a:pt x="11748" y="124"/>
                    <a:pt x="11625" y="1"/>
                    <a:pt x="114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17;p57">
              <a:extLst>
                <a:ext uri="{FF2B5EF4-FFF2-40B4-BE49-F238E27FC236}">
                  <a16:creationId xmlns:a16="http://schemas.microsoft.com/office/drawing/2014/main" id="{2B548862-FBE6-896C-F14D-5DA18E1A78CE}"/>
                </a:ext>
              </a:extLst>
            </p:cNvPr>
            <p:cNvSpPr/>
            <p:nvPr/>
          </p:nvSpPr>
          <p:spPr>
            <a:xfrm>
              <a:off x="4126563" y="2048350"/>
              <a:ext cx="92050" cy="14875"/>
            </a:xfrm>
            <a:custGeom>
              <a:avLst/>
              <a:gdLst/>
              <a:ahLst/>
              <a:cxnLst/>
              <a:rect l="l" t="t" r="r" b="b"/>
              <a:pathLst>
                <a:path w="3682" h="595" extrusionOk="0">
                  <a:moveTo>
                    <a:pt x="308" y="0"/>
                  </a:moveTo>
                  <a:cubicBezTo>
                    <a:pt x="134" y="0"/>
                    <a:pt x="1" y="123"/>
                    <a:pt x="1" y="338"/>
                  </a:cubicBezTo>
                  <a:cubicBezTo>
                    <a:pt x="52" y="472"/>
                    <a:pt x="175" y="595"/>
                    <a:pt x="308" y="595"/>
                  </a:cubicBezTo>
                  <a:lnTo>
                    <a:pt x="3384" y="595"/>
                  </a:lnTo>
                  <a:cubicBezTo>
                    <a:pt x="3548" y="595"/>
                    <a:pt x="3681" y="420"/>
                    <a:pt x="3681" y="256"/>
                  </a:cubicBezTo>
                  <a:cubicBezTo>
                    <a:pt x="3640" y="82"/>
                    <a:pt x="3507" y="0"/>
                    <a:pt x="338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18;p57">
              <a:extLst>
                <a:ext uri="{FF2B5EF4-FFF2-40B4-BE49-F238E27FC236}">
                  <a16:creationId xmlns:a16="http://schemas.microsoft.com/office/drawing/2014/main" id="{83EF22C9-F1CC-27FC-99C8-385E7B36C86B}"/>
                </a:ext>
              </a:extLst>
            </p:cNvPr>
            <p:cNvSpPr/>
            <p:nvPr/>
          </p:nvSpPr>
          <p:spPr>
            <a:xfrm>
              <a:off x="4137338" y="2092175"/>
              <a:ext cx="70500" cy="14875"/>
            </a:xfrm>
            <a:custGeom>
              <a:avLst/>
              <a:gdLst/>
              <a:ahLst/>
              <a:cxnLst/>
              <a:rect l="l" t="t" r="r" b="b"/>
              <a:pathLst>
                <a:path w="2820" h="595" extrusionOk="0">
                  <a:moveTo>
                    <a:pt x="298" y="0"/>
                  </a:moveTo>
                  <a:cubicBezTo>
                    <a:pt x="134" y="0"/>
                    <a:pt x="0" y="123"/>
                    <a:pt x="41" y="338"/>
                  </a:cubicBezTo>
                  <a:cubicBezTo>
                    <a:pt x="41" y="461"/>
                    <a:pt x="175" y="595"/>
                    <a:pt x="339" y="595"/>
                  </a:cubicBezTo>
                  <a:lnTo>
                    <a:pt x="2522" y="595"/>
                  </a:lnTo>
                  <a:cubicBezTo>
                    <a:pt x="2697" y="595"/>
                    <a:pt x="2820" y="420"/>
                    <a:pt x="2820" y="205"/>
                  </a:cubicBezTo>
                  <a:cubicBezTo>
                    <a:pt x="2779" y="82"/>
                    <a:pt x="2645" y="0"/>
                    <a:pt x="2481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819;p57">
            <a:extLst>
              <a:ext uri="{FF2B5EF4-FFF2-40B4-BE49-F238E27FC236}">
                <a16:creationId xmlns:a16="http://schemas.microsoft.com/office/drawing/2014/main" id="{8E10B54B-528F-4CAC-4E63-FC87D7D28118}"/>
              </a:ext>
            </a:extLst>
          </p:cNvPr>
          <p:cNvGrpSpPr/>
          <p:nvPr/>
        </p:nvGrpSpPr>
        <p:grpSpPr>
          <a:xfrm>
            <a:off x="1323946" y="2978275"/>
            <a:ext cx="343950" cy="343725"/>
            <a:chOff x="3287238" y="1976825"/>
            <a:chExt cx="343950" cy="343725"/>
          </a:xfrm>
        </p:grpSpPr>
        <p:sp>
          <p:nvSpPr>
            <p:cNvPr id="70" name="Google Shape;820;p57">
              <a:extLst>
                <a:ext uri="{FF2B5EF4-FFF2-40B4-BE49-F238E27FC236}">
                  <a16:creationId xmlns:a16="http://schemas.microsoft.com/office/drawing/2014/main" id="{4EDA136A-59BD-6072-68AE-F916865818E0}"/>
                </a:ext>
              </a:extLst>
            </p:cNvPr>
            <p:cNvSpPr/>
            <p:nvPr/>
          </p:nvSpPr>
          <p:spPr>
            <a:xfrm>
              <a:off x="3339763" y="2075000"/>
              <a:ext cx="43600" cy="14875"/>
            </a:xfrm>
            <a:custGeom>
              <a:avLst/>
              <a:gdLst/>
              <a:ahLst/>
              <a:cxnLst/>
              <a:rect l="l" t="t" r="r" b="b"/>
              <a:pathLst>
                <a:path w="1744" h="595" extrusionOk="0">
                  <a:moveTo>
                    <a:pt x="1" y="0"/>
                  </a:moveTo>
                  <a:lnTo>
                    <a:pt x="1" y="595"/>
                  </a:lnTo>
                  <a:lnTo>
                    <a:pt x="1744" y="595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21;p57">
              <a:extLst>
                <a:ext uri="{FF2B5EF4-FFF2-40B4-BE49-F238E27FC236}">
                  <a16:creationId xmlns:a16="http://schemas.microsoft.com/office/drawing/2014/main" id="{F11F2770-C605-6144-04E3-C35E9F62A5B9}"/>
                </a:ext>
              </a:extLst>
            </p:cNvPr>
            <p:cNvSpPr/>
            <p:nvPr/>
          </p:nvSpPr>
          <p:spPr>
            <a:xfrm>
              <a:off x="3339763" y="2115475"/>
              <a:ext cx="43600" cy="15150"/>
            </a:xfrm>
            <a:custGeom>
              <a:avLst/>
              <a:gdLst/>
              <a:ahLst/>
              <a:cxnLst/>
              <a:rect l="l" t="t" r="r" b="b"/>
              <a:pathLst>
                <a:path w="1744" h="606" extrusionOk="0">
                  <a:moveTo>
                    <a:pt x="1" y="1"/>
                  </a:moveTo>
                  <a:lnTo>
                    <a:pt x="1" y="606"/>
                  </a:lnTo>
                  <a:lnTo>
                    <a:pt x="1744" y="606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22;p57">
              <a:extLst>
                <a:ext uri="{FF2B5EF4-FFF2-40B4-BE49-F238E27FC236}">
                  <a16:creationId xmlns:a16="http://schemas.microsoft.com/office/drawing/2014/main" id="{247AF17A-C089-1900-F97F-A18E6EDCF548}"/>
                </a:ext>
              </a:extLst>
            </p:cNvPr>
            <p:cNvSpPr/>
            <p:nvPr/>
          </p:nvSpPr>
          <p:spPr>
            <a:xfrm>
              <a:off x="3427163" y="2051425"/>
              <a:ext cx="43850" cy="13850"/>
            </a:xfrm>
            <a:custGeom>
              <a:avLst/>
              <a:gdLst/>
              <a:ahLst/>
              <a:cxnLst/>
              <a:rect l="l" t="t" r="r" b="b"/>
              <a:pathLst>
                <a:path w="1754" h="554" extrusionOk="0">
                  <a:moveTo>
                    <a:pt x="1" y="0"/>
                  </a:moveTo>
                  <a:lnTo>
                    <a:pt x="1" y="554"/>
                  </a:lnTo>
                  <a:lnTo>
                    <a:pt x="1754" y="554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23;p57">
              <a:extLst>
                <a:ext uri="{FF2B5EF4-FFF2-40B4-BE49-F238E27FC236}">
                  <a16:creationId xmlns:a16="http://schemas.microsoft.com/office/drawing/2014/main" id="{2C75CAFE-436B-CAB5-F341-3AAF6E9D19B8}"/>
                </a:ext>
              </a:extLst>
            </p:cNvPr>
            <p:cNvSpPr/>
            <p:nvPr/>
          </p:nvSpPr>
          <p:spPr>
            <a:xfrm>
              <a:off x="3427163" y="2090875"/>
              <a:ext cx="43850" cy="15150"/>
            </a:xfrm>
            <a:custGeom>
              <a:avLst/>
              <a:gdLst/>
              <a:ahLst/>
              <a:cxnLst/>
              <a:rect l="l" t="t" r="r" b="b"/>
              <a:pathLst>
                <a:path w="1754" h="606" extrusionOk="0">
                  <a:moveTo>
                    <a:pt x="1" y="1"/>
                  </a:moveTo>
                  <a:lnTo>
                    <a:pt x="1" y="606"/>
                  </a:lnTo>
                  <a:lnTo>
                    <a:pt x="1754" y="606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24;p57">
              <a:extLst>
                <a:ext uri="{FF2B5EF4-FFF2-40B4-BE49-F238E27FC236}">
                  <a16:creationId xmlns:a16="http://schemas.microsoft.com/office/drawing/2014/main" id="{AE93E7DF-9EA3-A74D-F869-88B977190D8C}"/>
                </a:ext>
              </a:extLst>
            </p:cNvPr>
            <p:cNvSpPr/>
            <p:nvPr/>
          </p:nvSpPr>
          <p:spPr>
            <a:xfrm>
              <a:off x="3287238" y="1976825"/>
              <a:ext cx="343950" cy="343725"/>
            </a:xfrm>
            <a:custGeom>
              <a:avLst/>
              <a:gdLst/>
              <a:ahLst/>
              <a:cxnLst/>
              <a:rect l="l" t="t" r="r" b="b"/>
              <a:pathLst>
                <a:path w="13758" h="13749" extrusionOk="0">
                  <a:moveTo>
                    <a:pt x="8806" y="2984"/>
                  </a:moveTo>
                  <a:lnTo>
                    <a:pt x="11328" y="10888"/>
                  </a:lnTo>
                  <a:lnTo>
                    <a:pt x="10211" y="11318"/>
                  </a:lnTo>
                  <a:lnTo>
                    <a:pt x="7740" y="3415"/>
                  </a:lnTo>
                  <a:lnTo>
                    <a:pt x="8806" y="2984"/>
                  </a:lnTo>
                  <a:close/>
                  <a:moveTo>
                    <a:pt x="3547" y="1744"/>
                  </a:moveTo>
                  <a:lnTo>
                    <a:pt x="3547" y="2471"/>
                  </a:lnTo>
                  <a:lnTo>
                    <a:pt x="3547" y="2769"/>
                  </a:lnTo>
                  <a:lnTo>
                    <a:pt x="3547" y="11400"/>
                  </a:lnTo>
                  <a:lnTo>
                    <a:pt x="2399" y="11400"/>
                  </a:lnTo>
                  <a:lnTo>
                    <a:pt x="2399" y="1744"/>
                  </a:lnTo>
                  <a:close/>
                  <a:moveTo>
                    <a:pt x="5300" y="3076"/>
                  </a:moveTo>
                  <a:lnTo>
                    <a:pt x="5300" y="11400"/>
                  </a:lnTo>
                  <a:lnTo>
                    <a:pt x="4152" y="11400"/>
                  </a:lnTo>
                  <a:lnTo>
                    <a:pt x="4152" y="3076"/>
                  </a:lnTo>
                  <a:close/>
                  <a:moveTo>
                    <a:pt x="7053" y="595"/>
                  </a:moveTo>
                  <a:lnTo>
                    <a:pt x="7053" y="11400"/>
                  </a:lnTo>
                  <a:lnTo>
                    <a:pt x="5895" y="11400"/>
                  </a:lnTo>
                  <a:lnTo>
                    <a:pt x="5895" y="2471"/>
                  </a:lnTo>
                  <a:lnTo>
                    <a:pt x="5895" y="595"/>
                  </a:lnTo>
                  <a:close/>
                  <a:moveTo>
                    <a:pt x="7648" y="5127"/>
                  </a:moveTo>
                  <a:lnTo>
                    <a:pt x="9657" y="11400"/>
                  </a:lnTo>
                  <a:lnTo>
                    <a:pt x="7648" y="11400"/>
                  </a:lnTo>
                  <a:lnTo>
                    <a:pt x="7648" y="5127"/>
                  </a:lnTo>
                  <a:close/>
                  <a:moveTo>
                    <a:pt x="13163" y="8499"/>
                  </a:moveTo>
                  <a:lnTo>
                    <a:pt x="13163" y="13153"/>
                  </a:lnTo>
                  <a:lnTo>
                    <a:pt x="605" y="13153"/>
                  </a:lnTo>
                  <a:lnTo>
                    <a:pt x="605" y="8499"/>
                  </a:lnTo>
                  <a:lnTo>
                    <a:pt x="1753" y="8499"/>
                  </a:lnTo>
                  <a:lnTo>
                    <a:pt x="1753" y="11698"/>
                  </a:lnTo>
                  <a:cubicBezTo>
                    <a:pt x="1753" y="11831"/>
                    <a:pt x="1887" y="11995"/>
                    <a:pt x="2051" y="11995"/>
                  </a:cubicBezTo>
                  <a:lnTo>
                    <a:pt x="11666" y="11995"/>
                  </a:lnTo>
                  <a:cubicBezTo>
                    <a:pt x="11841" y="11995"/>
                    <a:pt x="11964" y="11831"/>
                    <a:pt x="11964" y="11698"/>
                  </a:cubicBezTo>
                  <a:lnTo>
                    <a:pt x="11964" y="8499"/>
                  </a:lnTo>
                  <a:close/>
                  <a:moveTo>
                    <a:pt x="5598" y="1"/>
                  </a:moveTo>
                  <a:cubicBezTo>
                    <a:pt x="5434" y="1"/>
                    <a:pt x="5300" y="124"/>
                    <a:pt x="5300" y="298"/>
                  </a:cubicBezTo>
                  <a:lnTo>
                    <a:pt x="5300" y="2471"/>
                  </a:lnTo>
                  <a:lnTo>
                    <a:pt x="4152" y="2471"/>
                  </a:lnTo>
                  <a:lnTo>
                    <a:pt x="4152" y="1446"/>
                  </a:lnTo>
                  <a:cubicBezTo>
                    <a:pt x="4152" y="1323"/>
                    <a:pt x="4019" y="1149"/>
                    <a:pt x="3845" y="1149"/>
                  </a:cubicBezTo>
                  <a:lnTo>
                    <a:pt x="2102" y="1149"/>
                  </a:lnTo>
                  <a:cubicBezTo>
                    <a:pt x="1928" y="1149"/>
                    <a:pt x="1794" y="1323"/>
                    <a:pt x="1794" y="1446"/>
                  </a:cubicBezTo>
                  <a:lnTo>
                    <a:pt x="1794" y="7894"/>
                  </a:lnTo>
                  <a:lnTo>
                    <a:pt x="308" y="7894"/>
                  </a:lnTo>
                  <a:cubicBezTo>
                    <a:pt x="134" y="7894"/>
                    <a:pt x="0" y="8028"/>
                    <a:pt x="0" y="8202"/>
                  </a:cubicBezTo>
                  <a:lnTo>
                    <a:pt x="0" y="13451"/>
                  </a:lnTo>
                  <a:cubicBezTo>
                    <a:pt x="0" y="13625"/>
                    <a:pt x="134" y="13748"/>
                    <a:pt x="308" y="13748"/>
                  </a:cubicBezTo>
                  <a:lnTo>
                    <a:pt x="13460" y="13748"/>
                  </a:lnTo>
                  <a:cubicBezTo>
                    <a:pt x="13635" y="13748"/>
                    <a:pt x="13758" y="13625"/>
                    <a:pt x="13758" y="13451"/>
                  </a:cubicBezTo>
                  <a:lnTo>
                    <a:pt x="13758" y="8202"/>
                  </a:lnTo>
                  <a:cubicBezTo>
                    <a:pt x="13758" y="8028"/>
                    <a:pt x="13635" y="7894"/>
                    <a:pt x="13460" y="7894"/>
                  </a:cubicBezTo>
                  <a:lnTo>
                    <a:pt x="11666" y="7894"/>
                  </a:lnTo>
                  <a:cubicBezTo>
                    <a:pt x="11492" y="7894"/>
                    <a:pt x="11369" y="8028"/>
                    <a:pt x="11369" y="8202"/>
                  </a:cubicBezTo>
                  <a:lnTo>
                    <a:pt x="11369" y="9135"/>
                  </a:lnTo>
                  <a:lnTo>
                    <a:pt x="9278" y="2512"/>
                  </a:lnTo>
                  <a:cubicBezTo>
                    <a:pt x="9227" y="2430"/>
                    <a:pt x="9186" y="2389"/>
                    <a:pt x="9104" y="2348"/>
                  </a:cubicBezTo>
                  <a:cubicBezTo>
                    <a:pt x="9022" y="2307"/>
                    <a:pt x="8929" y="2307"/>
                    <a:pt x="8888" y="2307"/>
                  </a:cubicBezTo>
                  <a:lnTo>
                    <a:pt x="7648" y="2820"/>
                  </a:lnTo>
                  <a:lnTo>
                    <a:pt x="7648" y="298"/>
                  </a:lnTo>
                  <a:cubicBezTo>
                    <a:pt x="7648" y="124"/>
                    <a:pt x="7484" y="1"/>
                    <a:pt x="73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5" name="Google Shape;825;p57">
            <a:extLst>
              <a:ext uri="{FF2B5EF4-FFF2-40B4-BE49-F238E27FC236}">
                <a16:creationId xmlns:a16="http://schemas.microsoft.com/office/drawing/2014/main" id="{AB99AEDC-1F4C-819C-A16E-39FE79DCE3B4}"/>
              </a:ext>
            </a:extLst>
          </p:cNvPr>
          <p:cNvCxnSpPr>
            <a:stCxn id="47" idx="2"/>
            <a:endCxn id="46" idx="0"/>
          </p:cNvCxnSpPr>
          <p:nvPr/>
        </p:nvCxnSpPr>
        <p:spPr>
          <a:xfrm>
            <a:off x="1495925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826;p57">
            <a:extLst>
              <a:ext uri="{FF2B5EF4-FFF2-40B4-BE49-F238E27FC236}">
                <a16:creationId xmlns:a16="http://schemas.microsoft.com/office/drawing/2014/main" id="{6E6BE352-BBC1-AB77-FD2F-1984EB837BA7}"/>
              </a:ext>
            </a:extLst>
          </p:cNvPr>
          <p:cNvCxnSpPr>
            <a:stCxn id="46" idx="2"/>
          </p:cNvCxnSpPr>
          <p:nvPr/>
        </p:nvCxnSpPr>
        <p:spPr>
          <a:xfrm>
            <a:off x="1495925" y="3408275"/>
            <a:ext cx="0" cy="177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827;p57">
            <a:extLst>
              <a:ext uri="{FF2B5EF4-FFF2-40B4-BE49-F238E27FC236}">
                <a16:creationId xmlns:a16="http://schemas.microsoft.com/office/drawing/2014/main" id="{8E89A622-63EB-D801-5E21-883EB6BFAB40}"/>
              </a:ext>
            </a:extLst>
          </p:cNvPr>
          <p:cNvCxnSpPr>
            <a:stCxn id="45" idx="2"/>
            <a:endCxn id="44" idx="0"/>
          </p:cNvCxnSpPr>
          <p:nvPr/>
        </p:nvCxnSpPr>
        <p:spPr>
          <a:xfrm>
            <a:off x="4871975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828;p57">
            <a:extLst>
              <a:ext uri="{FF2B5EF4-FFF2-40B4-BE49-F238E27FC236}">
                <a16:creationId xmlns:a16="http://schemas.microsoft.com/office/drawing/2014/main" id="{E70C435C-E2A0-3336-26B9-2B53B675870A}"/>
              </a:ext>
            </a:extLst>
          </p:cNvPr>
          <p:cNvCxnSpPr>
            <a:stCxn id="44" idx="2"/>
          </p:cNvCxnSpPr>
          <p:nvPr/>
        </p:nvCxnSpPr>
        <p:spPr>
          <a:xfrm>
            <a:off x="4871975" y="3408275"/>
            <a:ext cx="0" cy="178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331;p36">
            <a:extLst>
              <a:ext uri="{FF2B5EF4-FFF2-40B4-BE49-F238E27FC236}">
                <a16:creationId xmlns:a16="http://schemas.microsoft.com/office/drawing/2014/main" id="{A632BB02-A0F2-485A-7B2D-FA448A7FD4B6}"/>
              </a:ext>
            </a:extLst>
          </p:cNvPr>
          <p:cNvSpPr txBox="1">
            <a:spLocks/>
          </p:cNvSpPr>
          <p:nvPr/>
        </p:nvSpPr>
        <p:spPr>
          <a:xfrm>
            <a:off x="8335736" y="0"/>
            <a:ext cx="808264" cy="6613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1311408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8FB4-64C4-8EE0-7499-43B25C59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2FCAF-A9E3-8B6B-EB55-3BFAFD24F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Try out another editor like Unity.</a:t>
            </a:r>
          </a:p>
        </p:txBody>
      </p:sp>
      <p:sp>
        <p:nvSpPr>
          <p:cNvPr id="6" name="Google Shape;331;p36">
            <a:extLst>
              <a:ext uri="{FF2B5EF4-FFF2-40B4-BE49-F238E27FC236}">
                <a16:creationId xmlns:a16="http://schemas.microsoft.com/office/drawing/2014/main" id="{0582CD4B-B168-54CC-5775-7D838F1A3F9B}"/>
              </a:ext>
            </a:extLst>
          </p:cNvPr>
          <p:cNvSpPr txBox="1">
            <a:spLocks/>
          </p:cNvSpPr>
          <p:nvPr/>
        </p:nvSpPr>
        <p:spPr>
          <a:xfrm>
            <a:off x="8335736" y="0"/>
            <a:ext cx="808264" cy="6613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/>
              <a:t>13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1942303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cxnSpLocks/>
          </p:cNvCxnSpPr>
          <p:nvPr/>
        </p:nvCxnSpPr>
        <p:spPr>
          <a:xfrm flipH="1">
            <a:off x="-3689878" y="3160425"/>
            <a:ext cx="855905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stCxn id="307" idx="3"/>
          </p:cNvCxnSpPr>
          <p:nvPr/>
        </p:nvCxnSpPr>
        <p:spPr>
          <a:xfrm>
            <a:off x="1285275" y="1224915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919575" y="104206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3528275" y="104206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6136975" y="104206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788675" y="1655644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Robotic Arm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7"/>
          </p:nvPr>
        </p:nvSpPr>
        <p:spPr>
          <a:xfrm>
            <a:off x="788675" y="35321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Results</a:t>
            </a:r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9"/>
          </p:nvPr>
        </p:nvSpPr>
        <p:spPr>
          <a:xfrm>
            <a:off x="3418500" y="1655644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6048325" y="1655644"/>
            <a:ext cx="2786616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Methodology</a:t>
            </a:r>
          </a:p>
        </p:txBody>
      </p:sp>
      <p:sp>
        <p:nvSpPr>
          <p:cNvPr id="4" name="Google Shape;323;p35">
            <a:extLst>
              <a:ext uri="{FF2B5EF4-FFF2-40B4-BE49-F238E27FC236}">
                <a16:creationId xmlns:a16="http://schemas.microsoft.com/office/drawing/2014/main" id="{C0CCB0B2-7F06-5BE7-AF55-A11DDE0D9361}"/>
              </a:ext>
            </a:extLst>
          </p:cNvPr>
          <p:cNvSpPr txBox="1">
            <a:spLocks/>
          </p:cNvSpPr>
          <p:nvPr/>
        </p:nvSpPr>
        <p:spPr>
          <a:xfrm>
            <a:off x="2934841" y="3446738"/>
            <a:ext cx="1514117" cy="96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" dirty="0"/>
              <a:t>Conclusion &amp; Future Work</a:t>
            </a:r>
            <a:endParaRPr lang="en-US" dirty="0"/>
          </a:p>
        </p:txBody>
      </p:sp>
      <p:sp>
        <p:nvSpPr>
          <p:cNvPr id="6" name="Google Shape;331;p36">
            <a:extLst>
              <a:ext uri="{FF2B5EF4-FFF2-40B4-BE49-F238E27FC236}">
                <a16:creationId xmlns:a16="http://schemas.microsoft.com/office/drawing/2014/main" id="{676243EE-FFE5-E5C8-0C7A-6175763AFC06}"/>
              </a:ext>
            </a:extLst>
          </p:cNvPr>
          <p:cNvSpPr txBox="1">
            <a:spLocks/>
          </p:cNvSpPr>
          <p:nvPr/>
        </p:nvSpPr>
        <p:spPr>
          <a:xfrm>
            <a:off x="8316667" y="-19775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1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6;p60">
            <a:extLst>
              <a:ext uri="{FF2B5EF4-FFF2-40B4-BE49-F238E27FC236}">
                <a16:creationId xmlns:a16="http://schemas.microsoft.com/office/drawing/2014/main" id="{4D3A7B87-6C8B-9487-DDCD-58DDA3EE7E01}"/>
              </a:ext>
            </a:extLst>
          </p:cNvPr>
          <p:cNvSpPr txBox="1">
            <a:spLocks/>
          </p:cNvSpPr>
          <p:nvPr/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gtree Black"/>
              <a:buNone/>
              <a:defRPr sz="3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gtree Black"/>
              <a:buNone/>
              <a:defRPr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gtree Black"/>
              <a:buNone/>
              <a:defRPr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gtree Black"/>
              <a:buNone/>
              <a:defRPr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gtree Black"/>
              <a:buNone/>
              <a:defRPr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gtree Black"/>
              <a:buNone/>
              <a:defRPr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gtree Black"/>
              <a:buNone/>
              <a:defRPr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gtree Black"/>
              <a:buNone/>
              <a:defRPr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gtree Black"/>
              <a:buNone/>
              <a:defRPr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sz="5800" dirty="0"/>
              <a:t>Thanks!</a:t>
            </a:r>
          </a:p>
        </p:txBody>
      </p:sp>
      <p:sp>
        <p:nvSpPr>
          <p:cNvPr id="5" name="Google Shape;857;p60">
            <a:extLst>
              <a:ext uri="{FF2B5EF4-FFF2-40B4-BE49-F238E27FC236}">
                <a16:creationId xmlns:a16="http://schemas.microsoft.com/office/drawing/2014/main" id="{B2240465-FA9B-6318-FB74-98AC42AD80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4225" y="1937759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39861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Robotic Arm</a:t>
            </a: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Introduction and examples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8C28-788E-5163-C1C9-A31E676E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105000"/>
              </a:lnSpc>
            </a:pPr>
            <a:r>
              <a:rPr lang="en-US" sz="2400"/>
              <a:t>Robotic Arm:</a:t>
            </a:r>
          </a:p>
        </p:txBody>
      </p:sp>
      <p:pic>
        <p:nvPicPr>
          <p:cNvPr id="6" name="Picture 5" descr="A robot arm holding a camera&#10;&#10;Description automatically generated">
            <a:extLst>
              <a:ext uri="{FF2B5EF4-FFF2-40B4-BE49-F238E27FC236}">
                <a16:creationId xmlns:a16="http://schemas.microsoft.com/office/drawing/2014/main" id="{F8BD5756-F328-7761-4DCC-0994E471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3" r="24278" b="-2"/>
          <a:stretch/>
        </p:blipFill>
        <p:spPr>
          <a:xfrm>
            <a:off x="713225" y="1208225"/>
            <a:ext cx="3668250" cy="32644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331;p36">
            <a:extLst>
              <a:ext uri="{FF2B5EF4-FFF2-40B4-BE49-F238E27FC236}">
                <a16:creationId xmlns:a16="http://schemas.microsoft.com/office/drawing/2014/main" id="{98F44197-FE67-9197-B8D3-EF2935E24D21}"/>
              </a:ext>
            </a:extLst>
          </p:cNvPr>
          <p:cNvSpPr txBox="1">
            <a:spLocks/>
          </p:cNvSpPr>
          <p:nvPr/>
        </p:nvSpPr>
        <p:spPr>
          <a:xfrm>
            <a:off x="4762475" y="1208225"/>
            <a:ext cx="3668250" cy="326440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1400" b="0" i="0" u="none" strike="noStrike" cap="none">
                <a:solidFill>
                  <a:schemeClr val="dk1"/>
                </a:solidFill>
              </a:rPr>
              <a:t>2</a:t>
            </a:r>
          </a:p>
        </p:txBody>
      </p:sp>
      <p:pic>
        <p:nvPicPr>
          <p:cNvPr id="10" name="Picture 9" descr="An orange robotic arm with black and grey grippers">
            <a:extLst>
              <a:ext uri="{FF2B5EF4-FFF2-40B4-BE49-F238E27FC236}">
                <a16:creationId xmlns:a16="http://schemas.microsoft.com/office/drawing/2014/main" id="{FA75FEF1-6C71-4D05-E1B5-70F5396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75" y="1208225"/>
            <a:ext cx="3668250" cy="3288504"/>
          </a:xfrm>
          <a:prstGeom prst="rect">
            <a:avLst/>
          </a:prstGeom>
        </p:spPr>
      </p:pic>
      <p:sp>
        <p:nvSpPr>
          <p:cNvPr id="11" name="Google Shape;331;p36">
            <a:extLst>
              <a:ext uri="{FF2B5EF4-FFF2-40B4-BE49-F238E27FC236}">
                <a16:creationId xmlns:a16="http://schemas.microsoft.com/office/drawing/2014/main" id="{C502BC76-A8C5-0AC0-7EDD-62E14A1FB4BF}"/>
              </a:ext>
            </a:extLst>
          </p:cNvPr>
          <p:cNvSpPr txBox="1">
            <a:spLocks/>
          </p:cNvSpPr>
          <p:nvPr/>
        </p:nvSpPr>
        <p:spPr>
          <a:xfrm>
            <a:off x="8316667" y="-19775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564119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8AEF-36FE-C254-AF1D-9CE3838B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420A09-DE98-98C9-E0F0-CB25F6E5BBF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B149E20-03CC-2AA2-15DB-3247DA2021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Overview of the field</a:t>
            </a:r>
          </a:p>
        </p:txBody>
      </p:sp>
    </p:spTree>
    <p:extLst>
      <p:ext uri="{BB962C8B-B14F-4D97-AF65-F5344CB8AC3E}">
        <p14:creationId xmlns:p14="http://schemas.microsoft.com/office/powerpoint/2010/main" val="240990161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8C28-788E-5163-C1C9-A31E676E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Problem:</a:t>
            </a:r>
          </a:p>
        </p:txBody>
      </p:sp>
      <p:sp>
        <p:nvSpPr>
          <p:cNvPr id="4" name="Google Shape;331;p36">
            <a:extLst>
              <a:ext uri="{FF2B5EF4-FFF2-40B4-BE49-F238E27FC236}">
                <a16:creationId xmlns:a16="http://schemas.microsoft.com/office/drawing/2014/main" id="{9C8C038F-D1B5-A1B7-A96D-7D5661FDEFDA}"/>
              </a:ext>
            </a:extLst>
          </p:cNvPr>
          <p:cNvSpPr txBox="1">
            <a:spLocks/>
          </p:cNvSpPr>
          <p:nvPr/>
        </p:nvSpPr>
        <p:spPr>
          <a:xfrm>
            <a:off x="8319600" y="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3</a:t>
            </a:r>
          </a:p>
        </p:txBody>
      </p:sp>
      <p:pic>
        <p:nvPicPr>
          <p:cNvPr id="8" name="Picture 7" descr="A white person leaning on a red question mark&#10;&#10;Description automatically generated">
            <a:extLst>
              <a:ext uri="{FF2B5EF4-FFF2-40B4-BE49-F238E27FC236}">
                <a16:creationId xmlns:a16="http://schemas.microsoft.com/office/drawing/2014/main" id="{E987EBEA-C9FF-DAAB-F20A-FB03EA75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28" y="1215750"/>
            <a:ext cx="4047344" cy="33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537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506" name="Google Shape;506;p46"/>
          <p:cNvSpPr txBox="1">
            <a:spLocks noGrp="1"/>
          </p:cNvSpPr>
          <p:nvPr>
            <p:ph type="subTitle" idx="1"/>
          </p:nvPr>
        </p:nvSpPr>
        <p:spPr>
          <a:xfrm>
            <a:off x="119064" y="1353334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Calculate DH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parameters</a:t>
            </a:r>
            <a:endParaRPr dirty="0"/>
          </a:p>
        </p:txBody>
      </p:sp>
      <p:sp>
        <p:nvSpPr>
          <p:cNvPr id="507" name="Google Shape;507;p46"/>
          <p:cNvSpPr txBox="1">
            <a:spLocks noGrp="1"/>
          </p:cNvSpPr>
          <p:nvPr>
            <p:ph type="subTitle" idx="2"/>
          </p:nvPr>
        </p:nvSpPr>
        <p:spPr>
          <a:xfrm>
            <a:off x="2592011" y="1353334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400" dirty="0"/>
              <a:t>Inverse Position</a:t>
            </a:r>
          </a:p>
        </p:txBody>
      </p:sp>
      <p:sp>
        <p:nvSpPr>
          <p:cNvPr id="508" name="Google Shape;508;p46"/>
          <p:cNvSpPr txBox="1">
            <a:spLocks noGrp="1"/>
          </p:cNvSpPr>
          <p:nvPr>
            <p:ph type="subTitle" idx="3"/>
          </p:nvPr>
        </p:nvSpPr>
        <p:spPr>
          <a:xfrm>
            <a:off x="5064961" y="1353334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Forward Kinematic</a:t>
            </a:r>
          </a:p>
        </p:txBody>
      </p:sp>
      <p:cxnSp>
        <p:nvCxnSpPr>
          <p:cNvPr id="536" name="Google Shape;536;p46"/>
          <p:cNvCxnSpPr>
            <a:cxnSpLocks/>
          </p:cNvCxnSpPr>
          <p:nvPr/>
        </p:nvCxnSpPr>
        <p:spPr>
          <a:xfrm>
            <a:off x="6186213" y="2348134"/>
            <a:ext cx="0" cy="169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46"/>
          <p:cNvCxnSpPr>
            <a:stCxn id="507" idx="2"/>
          </p:cNvCxnSpPr>
          <p:nvPr/>
        </p:nvCxnSpPr>
        <p:spPr>
          <a:xfrm>
            <a:off x="3713261" y="2348134"/>
            <a:ext cx="0" cy="169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46"/>
          <p:cNvCxnSpPr>
            <a:stCxn id="506" idx="2"/>
          </p:cNvCxnSpPr>
          <p:nvPr/>
        </p:nvCxnSpPr>
        <p:spPr>
          <a:xfrm>
            <a:off x="1240314" y="2348134"/>
            <a:ext cx="0" cy="169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508;p46">
            <a:extLst>
              <a:ext uri="{FF2B5EF4-FFF2-40B4-BE49-F238E27FC236}">
                <a16:creationId xmlns:a16="http://schemas.microsoft.com/office/drawing/2014/main" id="{05EEC763-F541-F730-8927-7450321CBCFF}"/>
              </a:ext>
            </a:extLst>
          </p:cNvPr>
          <p:cNvSpPr txBox="1">
            <a:spLocks/>
          </p:cNvSpPr>
          <p:nvPr/>
        </p:nvSpPr>
        <p:spPr>
          <a:xfrm>
            <a:off x="7644877" y="1353334"/>
            <a:ext cx="1558246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400" dirty="0"/>
              <a:t>Trajectories</a:t>
            </a:r>
          </a:p>
        </p:txBody>
      </p:sp>
      <p:cxnSp>
        <p:nvCxnSpPr>
          <p:cNvPr id="4" name="Google Shape;536;p46">
            <a:extLst>
              <a:ext uri="{FF2B5EF4-FFF2-40B4-BE49-F238E27FC236}">
                <a16:creationId xmlns:a16="http://schemas.microsoft.com/office/drawing/2014/main" id="{75B60C81-C0AA-241E-B635-75CAAAC06310}"/>
              </a:ext>
            </a:extLst>
          </p:cNvPr>
          <p:cNvCxnSpPr>
            <a:cxnSpLocks/>
          </p:cNvCxnSpPr>
          <p:nvPr/>
        </p:nvCxnSpPr>
        <p:spPr>
          <a:xfrm>
            <a:off x="8428710" y="2348134"/>
            <a:ext cx="0" cy="169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331;p36">
            <a:extLst>
              <a:ext uri="{FF2B5EF4-FFF2-40B4-BE49-F238E27FC236}">
                <a16:creationId xmlns:a16="http://schemas.microsoft.com/office/drawing/2014/main" id="{D08F6B80-4C2A-BE5E-663E-D04A8171380D}"/>
              </a:ext>
            </a:extLst>
          </p:cNvPr>
          <p:cNvSpPr txBox="1">
            <a:spLocks/>
          </p:cNvSpPr>
          <p:nvPr/>
        </p:nvSpPr>
        <p:spPr>
          <a:xfrm>
            <a:off x="8319600" y="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4</a:t>
            </a: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270377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5" y="3481863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Techniques and applications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70343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41F0-44EE-9FEA-7631-C70B9B80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  <a:endParaRPr lang="en-US" dirty="0">
              <a:solidFill>
                <a:schemeClr val="tx1"/>
              </a:solidFill>
              <a:latin typeface="Figtree Black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7798D-1D58-2319-ABB6-406AB7EBA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</a:pPr>
            <a:r>
              <a:rPr lang="en-US" sz="2000" dirty="0" err="1">
                <a:latin typeface="Hanken Grotesk" panose="020B0604020202020204" charset="0"/>
              </a:rPr>
              <a:t>DH_params</a:t>
            </a:r>
            <a:r>
              <a:rPr lang="en-US" sz="2000" dirty="0">
                <a:latin typeface="Hanken Grotesk" panose="020B0604020202020204" charset="0"/>
              </a:rPr>
              <a:t> = {</a:t>
            </a:r>
          </a:p>
          <a:p>
            <a:pPr marL="0" indent="0">
              <a:buSzPct val="100000"/>
              <a:buNone/>
            </a:pPr>
            <a:r>
              <a:rPr lang="en-US" sz="2000" dirty="0">
                <a:latin typeface="Hanken Grotesk" panose="020B0604020202020204" charset="0"/>
              </a:rPr>
              <a:t>        'q1_q2': {'theta': -q1, 'd': 0.0404, 'r': 0, 'alpha': 90},</a:t>
            </a:r>
          </a:p>
          <a:p>
            <a:pPr marL="0" indent="0">
              <a:buSzPct val="100000"/>
              <a:buNone/>
            </a:pPr>
            <a:r>
              <a:rPr lang="en-US" sz="2000" dirty="0">
                <a:latin typeface="Hanken Grotesk" panose="020B0604020202020204" charset="0"/>
              </a:rPr>
              <a:t>        'q2_q3': {'theta': -90+q2, 'd': 0.0, 'r': -0.12, 'alpha': 180},</a:t>
            </a:r>
          </a:p>
          <a:p>
            <a:pPr marL="0" indent="0">
              <a:buSzPct val="100000"/>
              <a:buNone/>
            </a:pPr>
            <a:r>
              <a:rPr lang="en-US" sz="2000" dirty="0">
                <a:latin typeface="Hanken Grotesk" panose="020B0604020202020204" charset="0"/>
              </a:rPr>
              <a:t>        'q3_end_effector': {'theta': 90+q3, 'd':0, 'r': 0.214, 'alpha': 0},</a:t>
            </a:r>
          </a:p>
          <a:p>
            <a:pPr marL="0" indent="0">
              <a:buSzPct val="100000"/>
              <a:buNone/>
            </a:pPr>
            <a:r>
              <a:rPr lang="en-US" sz="2000" dirty="0">
                <a:latin typeface="Hanken Grotesk" panose="020B0604020202020204" charset="0"/>
              </a:rPr>
              <a:t>    }</a:t>
            </a:r>
          </a:p>
        </p:txBody>
      </p:sp>
      <p:sp>
        <p:nvSpPr>
          <p:cNvPr id="5" name="Google Shape;331;p36">
            <a:extLst>
              <a:ext uri="{FF2B5EF4-FFF2-40B4-BE49-F238E27FC236}">
                <a16:creationId xmlns:a16="http://schemas.microsoft.com/office/drawing/2014/main" id="{1F0CD801-EDC6-2381-0538-4D49C12A9171}"/>
              </a:ext>
            </a:extLst>
          </p:cNvPr>
          <p:cNvSpPr txBox="1">
            <a:spLocks/>
          </p:cNvSpPr>
          <p:nvPr/>
        </p:nvSpPr>
        <p:spPr>
          <a:xfrm>
            <a:off x="8319600" y="-6487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3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A215A-8780-9BFB-1507-531A0900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503" y="2725679"/>
            <a:ext cx="3083412" cy="218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4856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Elegant Black &amp; White Thesis Defense by Slidesgo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3735</TotalTime>
  <Words>421</Words>
  <Application>Microsoft Office PowerPoint</Application>
  <PresentationFormat>On-screen Show (16:9)</PresentationFormat>
  <Paragraphs>91</Paragraphs>
  <Slides>20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Figtree Black</vt:lpstr>
      <vt:lpstr>Cambria Math</vt:lpstr>
      <vt:lpstr>Arial</vt:lpstr>
      <vt:lpstr>Calibri</vt:lpstr>
      <vt:lpstr>Hanken Grotesk</vt:lpstr>
      <vt:lpstr>Elegant Black &amp; White Thesis Defense by Slidesgo</vt:lpstr>
      <vt:lpstr>Robotics Project</vt:lpstr>
      <vt:lpstr>Table of contents</vt:lpstr>
      <vt:lpstr>Robotic Arm</vt:lpstr>
      <vt:lpstr>Robotic Arm:</vt:lpstr>
      <vt:lpstr>Scope</vt:lpstr>
      <vt:lpstr>Our Problem:</vt:lpstr>
      <vt:lpstr>Objectives</vt:lpstr>
      <vt:lpstr>Methodology</vt:lpstr>
      <vt:lpstr>DH Parameters</vt:lpstr>
      <vt:lpstr>Inverse Kinematics</vt:lpstr>
      <vt:lpstr>Forward Kinematics</vt:lpstr>
      <vt:lpstr>Trajectories</vt:lpstr>
      <vt:lpstr>Results</vt:lpstr>
      <vt:lpstr>PowerPoint Presentation</vt:lpstr>
      <vt:lpstr>PowerPoint Presentation</vt:lpstr>
      <vt:lpstr>Conclusion</vt:lpstr>
      <vt:lpstr>Conclusions</vt:lpstr>
      <vt:lpstr>Conclusions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Learning of Knowledge Graphs</dc:title>
  <cp:lastModifiedBy>Seif Sabra</cp:lastModifiedBy>
  <cp:revision>115</cp:revision>
  <dcterms:modified xsi:type="dcterms:W3CDTF">2024-12-12T02:53:44Z</dcterms:modified>
</cp:coreProperties>
</file>